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2" r:id="rId4"/>
    <p:sldId id="259" r:id="rId5"/>
    <p:sldId id="260" r:id="rId6"/>
    <p:sldId id="269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286" y="-11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solidFill>
          <a:schemeClr val="accent1"/>
        </a:solidFill>
      </c:spPr>
    </c:floor>
    <c:sideWall>
      <c:thickness val="0"/>
    </c:sideWall>
    <c:backWall>
      <c:thickness val="0"/>
    </c:backWall>
    <c:plotArea>
      <c:layout/>
      <c:line3DChart>
        <c:grouping val="standar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</c:v>
                </c:pt>
              </c:strCache>
            </c:strRef>
          </c:tx>
          <c:cat>
            <c:numRef>
              <c:f>'Ark1'!$A$2:$A$7</c:f>
              <c:numCache>
                <c:formatCode>General</c:formatCode>
                <c:ptCount val="6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</c:numCache>
            </c:numRef>
          </c:cat>
          <c:val>
            <c:numRef>
              <c:f>'Ark1'!$B$2:$B$7</c:f>
              <c:numCache>
                <c:formatCode>General</c:formatCode>
                <c:ptCount val="6"/>
                <c:pt idx="0">
                  <c:v>30</c:v>
                </c:pt>
                <c:pt idx="1">
                  <c:v>20</c:v>
                </c:pt>
                <c:pt idx="2">
                  <c:v>37</c:v>
                </c:pt>
                <c:pt idx="3">
                  <c:v>40</c:v>
                </c:pt>
                <c:pt idx="4">
                  <c:v>45</c:v>
                </c:pt>
                <c:pt idx="5">
                  <c:v>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/>
        <c:axId val="32626176"/>
        <c:axId val="86897152"/>
        <c:axId val="92717696"/>
      </c:line3DChart>
      <c:catAx>
        <c:axId val="32626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897152"/>
        <c:crosses val="autoZero"/>
        <c:auto val="1"/>
        <c:lblAlgn val="ctr"/>
        <c:lblOffset val="100"/>
        <c:noMultiLvlLbl val="0"/>
      </c:catAx>
      <c:valAx>
        <c:axId val="86897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626176"/>
        <c:crosses val="autoZero"/>
        <c:crossBetween val="between"/>
      </c:valAx>
      <c:serAx>
        <c:axId val="92717696"/>
        <c:scaling>
          <c:orientation val="minMax"/>
        </c:scaling>
        <c:delete val="0"/>
        <c:axPos val="b"/>
        <c:majorTickMark val="out"/>
        <c:minorTickMark val="none"/>
        <c:tickLblPos val="nextTo"/>
        <c:crossAx val="86897152"/>
        <c:crosses val="autoZero"/>
      </c:ser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>
                <a:solidFill>
                  <a:schemeClr val="bg1">
                    <a:lumMod val="95000"/>
                  </a:schemeClr>
                </a:solidFill>
              </a:defRPr>
            </a:pPr>
            <a:endParaRPr lang="da-DK"/>
          </a:p>
        </c:txPr>
      </c:dTable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b="1" dirty="0" smtClean="0">
              <a:solidFill>
                <a:schemeClr val="bg1"/>
              </a:solidFill>
            </a:rPr>
            <a:t>Adr. dir</a:t>
          </a:r>
        </a:p>
        <a:p>
          <a:r>
            <a:rPr lang="da-DK" sz="1200" b="1" dirty="0" smtClean="0">
              <a:solidFill>
                <a:schemeClr val="bg1"/>
              </a:solidFill>
            </a:rPr>
            <a:t>Peter Kastrup</a:t>
          </a:r>
          <a:endParaRPr lang="da-DK" sz="1200" b="1" dirty="0">
            <a:solidFill>
              <a:schemeClr val="bg1"/>
            </a:solidFill>
          </a:endParaRP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b="1" dirty="0" smtClean="0">
              <a:solidFill>
                <a:schemeClr val="bg1"/>
              </a:solidFill>
            </a:rPr>
            <a:t>Administration</a:t>
          </a:r>
          <a:endParaRPr lang="da-DK" sz="1200" b="1" dirty="0">
            <a:solidFill>
              <a:schemeClr val="bg1"/>
            </a:solidFill>
          </a:endParaRP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b="1" dirty="0" smtClean="0">
              <a:solidFill>
                <a:schemeClr val="bg1"/>
              </a:solidFill>
            </a:rPr>
            <a:t>Salg og Marketing</a:t>
          </a:r>
        </a:p>
        <a:p>
          <a:r>
            <a:rPr lang="da-DK" sz="1200" b="1" dirty="0" smtClean="0">
              <a:solidFill>
                <a:schemeClr val="bg1"/>
              </a:solidFill>
            </a:rPr>
            <a:t>Morten Borre</a:t>
          </a:r>
          <a:endParaRPr lang="da-DK" sz="1200" b="1" dirty="0">
            <a:solidFill>
              <a:schemeClr val="bg1"/>
            </a:solidFill>
          </a:endParaRP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b="1" dirty="0" smtClean="0">
              <a:solidFill>
                <a:schemeClr val="bg1"/>
              </a:solidFill>
            </a:rPr>
            <a:t>Økonomi og regnskab</a:t>
          </a:r>
        </a:p>
        <a:p>
          <a:r>
            <a:rPr lang="da-DK" sz="1200" b="1" dirty="0" smtClean="0">
              <a:solidFill>
                <a:schemeClr val="bg1"/>
              </a:solidFill>
            </a:rPr>
            <a:t>Mai-Britt Storm</a:t>
          </a:r>
          <a:endParaRPr lang="da-DK" sz="1200" b="1" dirty="0">
            <a:solidFill>
              <a:schemeClr val="bg1"/>
            </a:solidFill>
          </a:endParaRP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b="1" dirty="0" smtClean="0">
              <a:solidFill>
                <a:schemeClr val="bg1"/>
              </a:solidFill>
            </a:rPr>
            <a:t>IT og WEB</a:t>
          </a:r>
        </a:p>
        <a:p>
          <a:r>
            <a:rPr lang="da-DK" sz="1200" b="1" dirty="0" smtClean="0">
              <a:solidFill>
                <a:schemeClr val="bg1"/>
              </a:solidFill>
            </a:rPr>
            <a:t>Peter Wulf</a:t>
          </a:r>
          <a:endParaRPr lang="da-DK" sz="1200" b="1" dirty="0">
            <a:solidFill>
              <a:schemeClr val="bg1"/>
            </a:solidFill>
          </a:endParaRP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b="1" dirty="0" smtClean="0">
              <a:solidFill>
                <a:schemeClr val="bg1"/>
              </a:solidFill>
            </a:rPr>
            <a:t>HR-Personale</a:t>
          </a:r>
        </a:p>
        <a:p>
          <a:r>
            <a:rPr lang="da-DK" sz="1200" b="1" dirty="0" smtClean="0">
              <a:solidFill>
                <a:schemeClr val="bg1"/>
              </a:solidFill>
            </a:rPr>
            <a:t>Sofie Gertsen</a:t>
          </a:r>
          <a:endParaRPr lang="da-DK" sz="1200" b="1" dirty="0">
            <a:solidFill>
              <a:schemeClr val="bg1"/>
            </a:solidFill>
          </a:endParaRP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b="1" dirty="0" smtClean="0">
              <a:solidFill>
                <a:schemeClr val="bg1"/>
              </a:solidFill>
            </a:rPr>
            <a:t>Distribution og lager</a:t>
          </a:r>
        </a:p>
        <a:p>
          <a:r>
            <a:rPr lang="da-DK" sz="1200" b="1" dirty="0" smtClean="0">
              <a:solidFill>
                <a:schemeClr val="bg1"/>
              </a:solidFill>
            </a:rPr>
            <a:t>Charlotte Juhl</a:t>
          </a:r>
          <a:endParaRPr lang="da-DK" sz="1200" b="1" dirty="0">
            <a:solidFill>
              <a:schemeClr val="bg1"/>
            </a:solidFill>
          </a:endParaRP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 b="1">
            <a:solidFill>
              <a:schemeClr val="bg1"/>
            </a:solidFill>
          </a:endParaRPr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a-DK"/>
        </a:p>
      </dgm:t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797E7E1A-A7AB-4535-96F3-CA4A994B2D04}" type="pres">
      <dgm:prSet presAssocID="{5558C49B-082D-4F3C-927E-70D1254526AE}" presName="rootConnector1" presStyleLbl="node1" presStyleIdx="0" presStyleCnt="0"/>
      <dgm:spPr/>
      <dgm:t>
        <a:bodyPr/>
        <a:lstStyle/>
        <a:p>
          <a:endParaRPr lang="da-DK"/>
        </a:p>
      </dgm:t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  <dgm:t>
        <a:bodyPr/>
        <a:lstStyle/>
        <a:p>
          <a:endParaRPr lang="da-DK"/>
        </a:p>
      </dgm:t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BB157ED-FBAB-4247-93EC-8C3584CD219F}" type="pres">
      <dgm:prSet presAssocID="{A980E92C-5494-4660-B65B-0850B27D0326}" presName="rootConnector" presStyleLbl="node2" presStyleIdx="0" presStyleCnt="5"/>
      <dgm:spPr/>
      <dgm:t>
        <a:bodyPr/>
        <a:lstStyle/>
        <a:p>
          <a:endParaRPr lang="da-DK"/>
        </a:p>
      </dgm:t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  <dgm:t>
        <a:bodyPr/>
        <a:lstStyle/>
        <a:p>
          <a:endParaRPr lang="da-DK"/>
        </a:p>
      </dgm:t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386AF937-7634-4EB5-BA71-FF15C3FFDC88}" type="pres">
      <dgm:prSet presAssocID="{81CC88E9-AD54-4300-B12C-AD5277D9358B}" presName="rootConnector" presStyleLbl="node2" presStyleIdx="1" presStyleCnt="5"/>
      <dgm:spPr/>
      <dgm:t>
        <a:bodyPr/>
        <a:lstStyle/>
        <a:p>
          <a:endParaRPr lang="da-DK"/>
        </a:p>
      </dgm:t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  <dgm:t>
        <a:bodyPr/>
        <a:lstStyle/>
        <a:p>
          <a:endParaRPr lang="da-DK"/>
        </a:p>
      </dgm:t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CAD8F4C8-D827-4BB1-BD05-FA45966F7793}" type="pres">
      <dgm:prSet presAssocID="{9BCE9D97-1C75-43FC-A355-39322874A885}" presName="rootConnector" presStyleLbl="node2" presStyleIdx="2" presStyleCnt="5"/>
      <dgm:spPr/>
      <dgm:t>
        <a:bodyPr/>
        <a:lstStyle/>
        <a:p>
          <a:endParaRPr lang="da-DK"/>
        </a:p>
      </dgm:t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  <dgm:t>
        <a:bodyPr/>
        <a:lstStyle/>
        <a:p>
          <a:endParaRPr lang="da-DK"/>
        </a:p>
      </dgm:t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02EE4C10-BC5F-4DA0-9C53-DAF98D1AD23E}" type="pres">
      <dgm:prSet presAssocID="{CD371DB8-0089-4005-A2F4-F5C55EDAB00D}" presName="rootConnector" presStyleLbl="node2" presStyleIdx="3" presStyleCnt="5"/>
      <dgm:spPr/>
      <dgm:t>
        <a:bodyPr/>
        <a:lstStyle/>
        <a:p>
          <a:endParaRPr lang="da-DK"/>
        </a:p>
      </dgm:t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  <dgm:t>
        <a:bodyPr/>
        <a:lstStyle/>
        <a:p>
          <a:endParaRPr lang="da-DK"/>
        </a:p>
      </dgm:t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A171510E-E9BD-4910-B2B1-ABEA7A84B76E}" type="pres">
      <dgm:prSet presAssocID="{BC77FC49-86F4-4822-9682-12D51B561D5C}" presName="rootConnector" presStyleLbl="node2" presStyleIdx="4" presStyleCnt="5"/>
      <dgm:spPr/>
      <dgm:t>
        <a:bodyPr/>
        <a:lstStyle/>
        <a:p>
          <a:endParaRPr lang="da-DK"/>
        </a:p>
      </dgm:t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  <dgm:t>
        <a:bodyPr/>
        <a:lstStyle/>
        <a:p>
          <a:endParaRPr lang="da-DK"/>
        </a:p>
      </dgm:t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da-DK"/>
        </a:p>
      </dgm:t>
    </dgm:pt>
    <dgm:pt modelId="{5DFCDB0E-CFA5-49D4-81CC-5BBC47FA0447}" type="pres">
      <dgm:prSet presAssocID="{3B3FD29B-CC56-467B-9700-F1C8A68738C6}" presName="rootConnector3" presStyleLbl="asst1" presStyleIdx="0" presStyleCnt="1"/>
      <dgm:spPr/>
      <dgm:t>
        <a:bodyPr/>
        <a:lstStyle/>
        <a:p>
          <a:endParaRPr lang="da-DK"/>
        </a:p>
      </dgm:t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B55F1080-2494-4E7F-B0CD-18005D89C8FB}" type="presOf" srcId="{232C5ABC-0F66-4B02-876F-588DA54E22D8}" destId="{0F6DEF27-660D-41B9-97D3-361496B75C24}" srcOrd="0" destOrd="0" presId="urn:microsoft.com/office/officeart/2005/8/layout/orgChart1"/>
    <dgm:cxn modelId="{EDE007DA-DA90-42F8-A33B-A9D9068FF5DE}" type="presOf" srcId="{A980E92C-5494-4660-B65B-0850B27D0326}" destId="{8AC6BE8F-C6DE-485F-9821-42942A9DAF37}" srcOrd="0" destOrd="0" presId="urn:microsoft.com/office/officeart/2005/8/layout/orgChart1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483AEECD-EFA8-4119-B0C7-701B4553C5D6}" type="presOf" srcId="{A980E92C-5494-4660-B65B-0850B27D0326}" destId="{ABB157ED-FBAB-4247-93EC-8C3584CD219F}" srcOrd="1" destOrd="0" presId="urn:microsoft.com/office/officeart/2005/8/layout/orgChart1"/>
    <dgm:cxn modelId="{64877D92-D7BB-4415-B85C-DDA7E54C9B16}" type="presOf" srcId="{81CC88E9-AD54-4300-B12C-AD5277D9358B}" destId="{7CDB00ED-F02D-439A-A3FF-6831AD3FE716}" srcOrd="0" destOrd="0" presId="urn:microsoft.com/office/officeart/2005/8/layout/orgChart1"/>
    <dgm:cxn modelId="{60742270-1FCE-4A66-9977-41F9C18189B6}" type="presOf" srcId="{BC77FC49-86F4-4822-9682-12D51B561D5C}" destId="{1C69D7E8-1897-40D8-80B8-B36E63277713}" srcOrd="0" destOrd="0" presId="urn:microsoft.com/office/officeart/2005/8/layout/orgChart1"/>
    <dgm:cxn modelId="{A3373690-FA7D-4660-BDA3-4A8747CA9256}" type="presOf" srcId="{245BF0C0-5B1E-4483-B2D2-655EA7936C87}" destId="{E19B9902-2DDA-4EE7-B168-95819E72AA32}" srcOrd="0" destOrd="0" presId="urn:microsoft.com/office/officeart/2005/8/layout/orgChart1"/>
    <dgm:cxn modelId="{E509AA04-B31C-43FB-8D1B-CFDD5596E73D}" type="presOf" srcId="{CD371DB8-0089-4005-A2F4-F5C55EDAB00D}" destId="{1B0D6D33-6AE4-46F5-9BE0-75EB3C1BA320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5808B1C1-FAC4-4822-99D7-0A17EBB7A9F8}" type="presOf" srcId="{79B05857-C616-4FAC-A62D-EA6453640A61}" destId="{814AF6ED-2082-46C6-9E7A-302B606EC946}" srcOrd="0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D2B2B24C-FB0B-4817-92C0-4183D18BB11A}" type="presOf" srcId="{3B3FD29B-CC56-467B-9700-F1C8A68738C6}" destId="{5DFCDB0E-CFA5-49D4-81CC-5BBC47FA0447}" srcOrd="1" destOrd="0" presId="urn:microsoft.com/office/officeart/2005/8/layout/orgChart1"/>
    <dgm:cxn modelId="{4C2994E8-5F41-4DF2-BE9E-1C5A62974F20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999BDB8D-20A5-4013-9B13-C219B160EB16}" type="presOf" srcId="{B8B4C30E-1AE3-4183-973E-7EA9286E2162}" destId="{C18CDB18-4800-4792-A22A-CDB021F69A94}" srcOrd="0" destOrd="0" presId="urn:microsoft.com/office/officeart/2005/8/layout/orgChart1"/>
    <dgm:cxn modelId="{6D7521D4-B4D2-41D4-B5CA-F3D565E8F2C8}" type="presOf" srcId="{831ECEC8-7F10-4F8D-99F7-5D8FA7EF5E14}" destId="{29FFFB2E-D6AF-4618-9DA7-DEAE9E98E74F}" srcOrd="0" destOrd="0" presId="urn:microsoft.com/office/officeart/2005/8/layout/orgChart1"/>
    <dgm:cxn modelId="{CC0E9A38-81C8-474B-82A3-5851B1346BCF}" type="presOf" srcId="{CD371DB8-0089-4005-A2F4-F5C55EDAB00D}" destId="{02EE4C10-BC5F-4DA0-9C53-DAF98D1AD23E}" srcOrd="1" destOrd="0" presId="urn:microsoft.com/office/officeart/2005/8/layout/orgChart1"/>
    <dgm:cxn modelId="{6E0B267F-568F-4416-89F8-EE643F6E3478}" type="presOf" srcId="{4F4758CC-58BC-4592-BFF2-F2C47D814C47}" destId="{B0AE015D-41D5-42AD-BA7F-4C16DD9DB2E8}" srcOrd="0" destOrd="0" presId="urn:microsoft.com/office/officeart/2005/8/layout/orgChart1"/>
    <dgm:cxn modelId="{51A8D368-1029-448A-A450-659A9749252F}" type="presOf" srcId="{D8F1F6C7-3F31-428A-B840-A8B2C0087E39}" destId="{218BF946-237C-46DD-AB53-D3447B48299E}" srcOrd="0" destOrd="0" presId="urn:microsoft.com/office/officeart/2005/8/layout/orgChart1"/>
    <dgm:cxn modelId="{EF78CAC9-4C59-4400-8637-BD9BDEAFF816}" type="presOf" srcId="{9BCE9D97-1C75-43FC-A355-39322874A885}" destId="{E47020DE-F0F5-4BA1-805E-0EDEC55C8488}" srcOrd="0" destOrd="0" presId="urn:microsoft.com/office/officeart/2005/8/layout/orgChart1"/>
    <dgm:cxn modelId="{23B0258F-FA35-4039-887C-FCDF7DBD4859}" type="presOf" srcId="{9BCE9D97-1C75-43FC-A355-39322874A885}" destId="{CAD8F4C8-D827-4BB1-BD05-FA45966F7793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4E213566-9239-4771-BB3F-1E62E6AD699F}" type="presOf" srcId="{5558C49B-082D-4F3C-927E-70D1254526AE}" destId="{F838C151-50EA-476C-8FA4-EFFEF3B59FAC}" srcOrd="0" destOrd="0" presId="urn:microsoft.com/office/officeart/2005/8/layout/orgChart1"/>
    <dgm:cxn modelId="{C15EF547-79C2-43CA-9AE4-C7ACD060189E}" type="presOf" srcId="{BC77FC49-86F4-4822-9682-12D51B561D5C}" destId="{A171510E-E9BD-4910-B2B1-ABEA7A84B76E}" srcOrd="1" destOrd="0" presId="urn:microsoft.com/office/officeart/2005/8/layout/orgChart1"/>
    <dgm:cxn modelId="{21B8C402-0F5C-40ED-8361-47F37B914891}" type="presOf" srcId="{3B3FD29B-CC56-467B-9700-F1C8A68738C6}" destId="{06E7A541-4B89-4C25-86B7-DFC7559E28AF}" srcOrd="0" destOrd="0" presId="urn:microsoft.com/office/officeart/2005/8/layout/orgChart1"/>
    <dgm:cxn modelId="{F1804C56-DAEB-4F83-87E3-7F22B5A6C169}" type="presOf" srcId="{81CC88E9-AD54-4300-B12C-AD5277D9358B}" destId="{386AF937-7634-4EB5-BA71-FF15C3FFDC88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2780A91F-A667-44F7-9C42-5456BF0AF344}" type="presParOf" srcId="{0F6DEF27-660D-41B9-97D3-361496B75C24}" destId="{309F9B78-3AA0-4CA0-82E8-755CE8344F5A}" srcOrd="0" destOrd="0" presId="urn:microsoft.com/office/officeart/2005/8/layout/orgChart1"/>
    <dgm:cxn modelId="{F6F5972E-9008-4782-AB52-B69E30710F62}" type="presParOf" srcId="{309F9B78-3AA0-4CA0-82E8-755CE8344F5A}" destId="{B35C9F80-5C77-483E-9505-DC5BA626C368}" srcOrd="0" destOrd="0" presId="urn:microsoft.com/office/officeart/2005/8/layout/orgChart1"/>
    <dgm:cxn modelId="{8CDED214-3B73-4138-9BFE-B2EAAF379987}" type="presParOf" srcId="{B35C9F80-5C77-483E-9505-DC5BA626C368}" destId="{F838C151-50EA-476C-8FA4-EFFEF3B59FAC}" srcOrd="0" destOrd="0" presId="urn:microsoft.com/office/officeart/2005/8/layout/orgChart1"/>
    <dgm:cxn modelId="{A0321ED5-9764-401A-BF0A-1F14D45EB4D4}" type="presParOf" srcId="{B35C9F80-5C77-483E-9505-DC5BA626C368}" destId="{797E7E1A-A7AB-4535-96F3-CA4A994B2D04}" srcOrd="1" destOrd="0" presId="urn:microsoft.com/office/officeart/2005/8/layout/orgChart1"/>
    <dgm:cxn modelId="{C9467FAD-7F9C-4B42-8372-97CE373CE038}" type="presParOf" srcId="{309F9B78-3AA0-4CA0-82E8-755CE8344F5A}" destId="{51976787-67B3-4743-95E7-ECFCCB08ECA4}" srcOrd="1" destOrd="0" presId="urn:microsoft.com/office/officeart/2005/8/layout/orgChart1"/>
    <dgm:cxn modelId="{66AAD57A-81BE-4E9E-99F6-629A144515E7}" type="presParOf" srcId="{51976787-67B3-4743-95E7-ECFCCB08ECA4}" destId="{B0AE015D-41D5-42AD-BA7F-4C16DD9DB2E8}" srcOrd="0" destOrd="0" presId="urn:microsoft.com/office/officeart/2005/8/layout/orgChart1"/>
    <dgm:cxn modelId="{3D065353-2FD3-4BA4-8D8F-EE670424FDE5}" type="presParOf" srcId="{51976787-67B3-4743-95E7-ECFCCB08ECA4}" destId="{7ACCA554-E1D6-4C4C-9B8A-A13D2CFF39D7}" srcOrd="1" destOrd="0" presId="urn:microsoft.com/office/officeart/2005/8/layout/orgChart1"/>
    <dgm:cxn modelId="{274E3CFB-D81B-4D18-83E3-C0126692F4EA}" type="presParOf" srcId="{7ACCA554-E1D6-4C4C-9B8A-A13D2CFF39D7}" destId="{90FA9B91-40E3-4AB1-B0B3-B76A7C31ACC7}" srcOrd="0" destOrd="0" presId="urn:microsoft.com/office/officeart/2005/8/layout/orgChart1"/>
    <dgm:cxn modelId="{FC730317-67B6-4AD1-9025-9275DA44C8F5}" type="presParOf" srcId="{90FA9B91-40E3-4AB1-B0B3-B76A7C31ACC7}" destId="{8AC6BE8F-C6DE-485F-9821-42942A9DAF37}" srcOrd="0" destOrd="0" presId="urn:microsoft.com/office/officeart/2005/8/layout/orgChart1"/>
    <dgm:cxn modelId="{BB0A2D88-BDC7-4231-98C0-761ACB2167B0}" type="presParOf" srcId="{90FA9B91-40E3-4AB1-B0B3-B76A7C31ACC7}" destId="{ABB157ED-FBAB-4247-93EC-8C3584CD219F}" srcOrd="1" destOrd="0" presId="urn:microsoft.com/office/officeart/2005/8/layout/orgChart1"/>
    <dgm:cxn modelId="{0E66C366-AD84-4494-84D8-59DF72637319}" type="presParOf" srcId="{7ACCA554-E1D6-4C4C-9B8A-A13D2CFF39D7}" destId="{C7D4AFAC-4BC5-46DD-90FC-B5E80638E1CF}" srcOrd="1" destOrd="0" presId="urn:microsoft.com/office/officeart/2005/8/layout/orgChart1"/>
    <dgm:cxn modelId="{A35F5EE7-51C5-4A8D-8175-9E98B5BAFF3B}" type="presParOf" srcId="{7ACCA554-E1D6-4C4C-9B8A-A13D2CFF39D7}" destId="{A2F9AB03-E610-452F-AB4F-8E4A84D6CD68}" srcOrd="2" destOrd="0" presId="urn:microsoft.com/office/officeart/2005/8/layout/orgChart1"/>
    <dgm:cxn modelId="{27432A9D-9E67-4AEB-AA94-0E5C1EBFCB1A}" type="presParOf" srcId="{51976787-67B3-4743-95E7-ECFCCB08ECA4}" destId="{E19B9902-2DDA-4EE7-B168-95819E72AA32}" srcOrd="2" destOrd="0" presId="urn:microsoft.com/office/officeart/2005/8/layout/orgChart1"/>
    <dgm:cxn modelId="{ED7C2E49-3204-430F-A06A-5B48974DDF4B}" type="presParOf" srcId="{51976787-67B3-4743-95E7-ECFCCB08ECA4}" destId="{360E0B47-1968-4F0A-8631-85BF2A0DAC61}" srcOrd="3" destOrd="0" presId="urn:microsoft.com/office/officeart/2005/8/layout/orgChart1"/>
    <dgm:cxn modelId="{807ECE2E-0273-481C-B6FD-8BEE08AF8456}" type="presParOf" srcId="{360E0B47-1968-4F0A-8631-85BF2A0DAC61}" destId="{EDB78D3A-E4D5-4D75-B5C3-E7D1494D53BD}" srcOrd="0" destOrd="0" presId="urn:microsoft.com/office/officeart/2005/8/layout/orgChart1"/>
    <dgm:cxn modelId="{CFB24A09-72FF-485A-8ABA-33E829C74DCB}" type="presParOf" srcId="{EDB78D3A-E4D5-4D75-B5C3-E7D1494D53BD}" destId="{7CDB00ED-F02D-439A-A3FF-6831AD3FE716}" srcOrd="0" destOrd="0" presId="urn:microsoft.com/office/officeart/2005/8/layout/orgChart1"/>
    <dgm:cxn modelId="{D22DB7B6-F079-4AAA-9362-09C509B068BC}" type="presParOf" srcId="{EDB78D3A-E4D5-4D75-B5C3-E7D1494D53BD}" destId="{386AF937-7634-4EB5-BA71-FF15C3FFDC88}" srcOrd="1" destOrd="0" presId="urn:microsoft.com/office/officeart/2005/8/layout/orgChart1"/>
    <dgm:cxn modelId="{010BE31F-DFCA-420F-91AE-9EA51930954F}" type="presParOf" srcId="{360E0B47-1968-4F0A-8631-85BF2A0DAC61}" destId="{BDFF0E17-79A1-4614-A0AF-01FD3E1B6E44}" srcOrd="1" destOrd="0" presId="urn:microsoft.com/office/officeart/2005/8/layout/orgChart1"/>
    <dgm:cxn modelId="{BD0A96EE-8811-488C-B59C-1CD7D06BDD8B}" type="presParOf" srcId="{360E0B47-1968-4F0A-8631-85BF2A0DAC61}" destId="{80EB69C3-6317-4F37-A95A-55C49973265E}" srcOrd="2" destOrd="0" presId="urn:microsoft.com/office/officeart/2005/8/layout/orgChart1"/>
    <dgm:cxn modelId="{EAC45B5E-C288-4168-B3F3-0A51AA2F5665}" type="presParOf" srcId="{51976787-67B3-4743-95E7-ECFCCB08ECA4}" destId="{814AF6ED-2082-46C6-9E7A-302B606EC946}" srcOrd="4" destOrd="0" presId="urn:microsoft.com/office/officeart/2005/8/layout/orgChart1"/>
    <dgm:cxn modelId="{6BE539E6-2F7B-40A4-83C4-3C8D8BF07512}" type="presParOf" srcId="{51976787-67B3-4743-95E7-ECFCCB08ECA4}" destId="{7826ADEE-6E57-49E7-AC81-026DD935FD10}" srcOrd="5" destOrd="0" presId="urn:microsoft.com/office/officeart/2005/8/layout/orgChart1"/>
    <dgm:cxn modelId="{30CF5F35-FFD7-4304-95BB-42DCBFF31720}" type="presParOf" srcId="{7826ADEE-6E57-49E7-AC81-026DD935FD10}" destId="{316CF495-6812-43ED-9E82-1DDB16582748}" srcOrd="0" destOrd="0" presId="urn:microsoft.com/office/officeart/2005/8/layout/orgChart1"/>
    <dgm:cxn modelId="{55947A28-2FEF-4861-AD5E-70B2CFED3AFA}" type="presParOf" srcId="{316CF495-6812-43ED-9E82-1DDB16582748}" destId="{E47020DE-F0F5-4BA1-805E-0EDEC55C8488}" srcOrd="0" destOrd="0" presId="urn:microsoft.com/office/officeart/2005/8/layout/orgChart1"/>
    <dgm:cxn modelId="{741F8ABB-E7FF-4FB9-AC62-67F4552E4CE5}" type="presParOf" srcId="{316CF495-6812-43ED-9E82-1DDB16582748}" destId="{CAD8F4C8-D827-4BB1-BD05-FA45966F7793}" srcOrd="1" destOrd="0" presId="urn:microsoft.com/office/officeart/2005/8/layout/orgChart1"/>
    <dgm:cxn modelId="{2A14C0CD-E5A6-462E-844A-ECC76BAAC8EA}" type="presParOf" srcId="{7826ADEE-6E57-49E7-AC81-026DD935FD10}" destId="{210BE1DB-05B3-426A-BB64-F2688241A9A5}" srcOrd="1" destOrd="0" presId="urn:microsoft.com/office/officeart/2005/8/layout/orgChart1"/>
    <dgm:cxn modelId="{4BB2819D-B7D4-497A-9CA0-178654ECD5BA}" type="presParOf" srcId="{7826ADEE-6E57-49E7-AC81-026DD935FD10}" destId="{AC7597F2-317E-4297-80D7-F7BE095216C1}" srcOrd="2" destOrd="0" presId="urn:microsoft.com/office/officeart/2005/8/layout/orgChart1"/>
    <dgm:cxn modelId="{8D4B6C61-B53F-4C29-8457-F461CC25D911}" type="presParOf" srcId="{51976787-67B3-4743-95E7-ECFCCB08ECA4}" destId="{C18CDB18-4800-4792-A22A-CDB021F69A94}" srcOrd="6" destOrd="0" presId="urn:microsoft.com/office/officeart/2005/8/layout/orgChart1"/>
    <dgm:cxn modelId="{2C5F3867-129B-4AF3-990C-2DADB7966463}" type="presParOf" srcId="{51976787-67B3-4743-95E7-ECFCCB08ECA4}" destId="{52E6940A-81A0-4F40-9D70-46D36A896A6D}" srcOrd="7" destOrd="0" presId="urn:microsoft.com/office/officeart/2005/8/layout/orgChart1"/>
    <dgm:cxn modelId="{23C3EBD0-22BC-4949-B510-106390EEBB1D}" type="presParOf" srcId="{52E6940A-81A0-4F40-9D70-46D36A896A6D}" destId="{88E542D2-7709-4F7B-B516-2F0798E4FA89}" srcOrd="0" destOrd="0" presId="urn:microsoft.com/office/officeart/2005/8/layout/orgChart1"/>
    <dgm:cxn modelId="{4C7C78AD-10D1-4969-8F39-14FC40B306CD}" type="presParOf" srcId="{88E542D2-7709-4F7B-B516-2F0798E4FA89}" destId="{1B0D6D33-6AE4-46F5-9BE0-75EB3C1BA320}" srcOrd="0" destOrd="0" presId="urn:microsoft.com/office/officeart/2005/8/layout/orgChart1"/>
    <dgm:cxn modelId="{BDE1375B-243C-4266-927A-735F021E5448}" type="presParOf" srcId="{88E542D2-7709-4F7B-B516-2F0798E4FA89}" destId="{02EE4C10-BC5F-4DA0-9C53-DAF98D1AD23E}" srcOrd="1" destOrd="0" presId="urn:microsoft.com/office/officeart/2005/8/layout/orgChart1"/>
    <dgm:cxn modelId="{D8884536-9596-4BFB-ADEE-C2462C00130B}" type="presParOf" srcId="{52E6940A-81A0-4F40-9D70-46D36A896A6D}" destId="{9F95E3DD-6665-48E0-9C24-ED998418B24D}" srcOrd="1" destOrd="0" presId="urn:microsoft.com/office/officeart/2005/8/layout/orgChart1"/>
    <dgm:cxn modelId="{EFA62DB4-34DD-45F3-BD00-B2E19DBC0151}" type="presParOf" srcId="{52E6940A-81A0-4F40-9D70-46D36A896A6D}" destId="{F474F689-FDD8-4B46-9F67-9ABDBAF64F27}" srcOrd="2" destOrd="0" presId="urn:microsoft.com/office/officeart/2005/8/layout/orgChart1"/>
    <dgm:cxn modelId="{FE9A7858-AC1E-4124-9D9D-BE35AE92E22F}" type="presParOf" srcId="{51976787-67B3-4743-95E7-ECFCCB08ECA4}" destId="{218BF946-237C-46DD-AB53-D3447B48299E}" srcOrd="8" destOrd="0" presId="urn:microsoft.com/office/officeart/2005/8/layout/orgChart1"/>
    <dgm:cxn modelId="{3D90F631-DFE8-4BF2-BAD1-FD14A92A596B}" type="presParOf" srcId="{51976787-67B3-4743-95E7-ECFCCB08ECA4}" destId="{D3905082-5611-442B-9E45-D801D566D110}" srcOrd="9" destOrd="0" presId="urn:microsoft.com/office/officeart/2005/8/layout/orgChart1"/>
    <dgm:cxn modelId="{C8FECA32-A155-465D-AAFE-2B8347B7DE41}" type="presParOf" srcId="{D3905082-5611-442B-9E45-D801D566D110}" destId="{2AED6A11-3A7C-46DB-967B-9F545F69E357}" srcOrd="0" destOrd="0" presId="urn:microsoft.com/office/officeart/2005/8/layout/orgChart1"/>
    <dgm:cxn modelId="{FE0A2018-F949-4152-BD77-ECEDA8821207}" type="presParOf" srcId="{2AED6A11-3A7C-46DB-967B-9F545F69E357}" destId="{1C69D7E8-1897-40D8-80B8-B36E63277713}" srcOrd="0" destOrd="0" presId="urn:microsoft.com/office/officeart/2005/8/layout/orgChart1"/>
    <dgm:cxn modelId="{794CCD1A-1F4E-4B68-A3BB-B1533B3ABF4B}" type="presParOf" srcId="{2AED6A11-3A7C-46DB-967B-9F545F69E357}" destId="{A171510E-E9BD-4910-B2B1-ABEA7A84B76E}" srcOrd="1" destOrd="0" presId="urn:microsoft.com/office/officeart/2005/8/layout/orgChart1"/>
    <dgm:cxn modelId="{808EB7BC-54DD-487B-ACFF-88CEFD3A36F9}" type="presParOf" srcId="{D3905082-5611-442B-9E45-D801D566D110}" destId="{D11A12C2-5DAB-4FEF-8B0B-6DC575CB4741}" srcOrd="1" destOrd="0" presId="urn:microsoft.com/office/officeart/2005/8/layout/orgChart1"/>
    <dgm:cxn modelId="{F0F203F5-1B05-4CF0-92BF-E6BBF2D6757E}" type="presParOf" srcId="{D3905082-5611-442B-9E45-D801D566D110}" destId="{69BF27DA-886F-44DC-BAF1-08A43DA2FB91}" srcOrd="2" destOrd="0" presId="urn:microsoft.com/office/officeart/2005/8/layout/orgChart1"/>
    <dgm:cxn modelId="{CBC11E6B-CFCB-47C4-8964-08997CE24B06}" type="presParOf" srcId="{309F9B78-3AA0-4CA0-82E8-755CE8344F5A}" destId="{23292241-EECF-45E4-8DF2-706FC5B93102}" srcOrd="2" destOrd="0" presId="urn:microsoft.com/office/officeart/2005/8/layout/orgChart1"/>
    <dgm:cxn modelId="{AEC5F38C-DA21-40A3-90A9-2ADB4FB987B8}" type="presParOf" srcId="{23292241-EECF-45E4-8DF2-706FC5B93102}" destId="{29FFFB2E-D6AF-4618-9DA7-DEAE9E98E74F}" srcOrd="0" destOrd="0" presId="urn:microsoft.com/office/officeart/2005/8/layout/orgChart1"/>
    <dgm:cxn modelId="{2E9916EC-FD53-4ED4-B7C1-466654851C34}" type="presParOf" srcId="{23292241-EECF-45E4-8DF2-706FC5B93102}" destId="{520683C9-8E87-4DA1-8380-4048A646D673}" srcOrd="1" destOrd="0" presId="urn:microsoft.com/office/officeart/2005/8/layout/orgChart1"/>
    <dgm:cxn modelId="{6BBF63A7-E520-4C16-A9EC-4441C9CF2BC9}" type="presParOf" srcId="{520683C9-8E87-4DA1-8380-4048A646D673}" destId="{B6E0656C-B994-4639-BECB-D8318F6FF360}" srcOrd="0" destOrd="0" presId="urn:microsoft.com/office/officeart/2005/8/layout/orgChart1"/>
    <dgm:cxn modelId="{555B9539-ABE1-4045-BFC2-4C66F2F1BDD2}" type="presParOf" srcId="{B6E0656C-B994-4639-BECB-D8318F6FF360}" destId="{06E7A541-4B89-4C25-86B7-DFC7559E28AF}" srcOrd="0" destOrd="0" presId="urn:microsoft.com/office/officeart/2005/8/layout/orgChart1"/>
    <dgm:cxn modelId="{404E9285-FFAB-492C-B4B4-2878901A0E0A}" type="presParOf" srcId="{B6E0656C-B994-4639-BECB-D8318F6FF360}" destId="{5DFCDB0E-CFA5-49D4-81CC-5BBC47FA0447}" srcOrd="1" destOrd="0" presId="urn:microsoft.com/office/officeart/2005/8/layout/orgChart1"/>
    <dgm:cxn modelId="{8EEACD86-2957-4E4B-853C-3690CAD3C07A}" type="presParOf" srcId="{520683C9-8E87-4DA1-8380-4048A646D673}" destId="{4EF36C7A-5FA5-4BF7-B611-CA1BC93DB03B}" srcOrd="1" destOrd="0" presId="urn:microsoft.com/office/officeart/2005/8/layout/orgChart1"/>
    <dgm:cxn modelId="{B12CFEAE-0DF6-4B09-83A5-D69185B81D0D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gebenet trapez 8"/>
          <p:cNvSpPr/>
          <p:nvPr userDrawn="1"/>
        </p:nvSpPr>
        <p:spPr>
          <a:xfrm rot="15737507">
            <a:off x="2912776" y="-889104"/>
            <a:ext cx="4359135" cy="7711308"/>
          </a:xfrm>
          <a:prstGeom prst="trapezoid">
            <a:avLst>
              <a:gd name="adj" fmla="val 46581"/>
            </a:avLst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101600">
              <a:srgbClr val="FFCC00">
                <a:alpha val="60000"/>
              </a:srgbClr>
            </a:glow>
            <a:reflection blurRad="6350" stA="52000" endA="300" endPos="350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431960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Batang" pitchFamily="18" charset="-127"/>
                <a:ea typeface="Batang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 smtClean="0"/>
              <a:t>Klik for at redigere undertiteltypografien i masteren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Ellipse 10"/>
          <p:cNvSpPr/>
          <p:nvPr userDrawn="1"/>
        </p:nvSpPr>
        <p:spPr>
          <a:xfrm rot="21241531">
            <a:off x="8354903" y="204572"/>
            <a:ext cx="1000132" cy="4528194"/>
          </a:xfrm>
          <a:prstGeom prst="ellipse">
            <a:avLst/>
          </a:prstGeom>
          <a:solidFill>
            <a:srgbClr val="FFCC00"/>
          </a:solidFill>
          <a:ln w="38100">
            <a:solidFill>
              <a:srgbClr val="FFFF00"/>
            </a:solidFill>
          </a:ln>
          <a:scene3d>
            <a:camera prst="isometricOffAxis2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  <p:pic>
        <p:nvPicPr>
          <p:cNvPr id="1042" name="Picture 18" descr="C:\Users\cl\AppData\Local\Microsoft\Windows\Temporary Internet Files\Content.IE5\8V8B7OSP\MCj03256440000[1].wmf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336541">
            <a:off x="-57377" y="2497087"/>
            <a:ext cx="1832442" cy="151268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  <a:scene3d>
            <a:camera prst="perspectiveContrastingRightFacing"/>
            <a:lightRig rig="threePt" dir="t"/>
          </a:scene3d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 rot="20878857">
            <a:off x="2426418" y="1949615"/>
            <a:ext cx="6192010" cy="1470025"/>
          </a:xfrm>
        </p:spPr>
        <p:txBody>
          <a:bodyPr/>
          <a:lstStyle>
            <a:lvl1pPr>
              <a:defRPr sz="4000">
                <a:latin typeface="Bodoni MT Black" pitchFamily="18" charset="0"/>
                <a:cs typeface="Aharoni" pitchFamily="2" charset="-79"/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cl\AppData\Local\Microsoft\Windows\Temporary Internet Files\Content.IE5\F66RPJU5\MPj04072260000[1]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bright="-84000" contrast="-77000"/>
          </a:blip>
          <a:srcRect/>
          <a:stretch>
            <a:fillRect/>
          </a:stretch>
        </p:blipFill>
        <p:spPr bwMode="auto">
          <a:xfrm>
            <a:off x="1142976" y="0"/>
            <a:ext cx="6786580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cl\AppData\Local\Microsoft\Windows\Temporary Internet Files\Content.IE5\F66RPJU5\MPj04072260000[1]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bright="-84000" contrast="-77000"/>
          </a:blip>
          <a:srcRect/>
          <a:stretch>
            <a:fillRect/>
          </a:stretch>
        </p:blipFill>
        <p:spPr bwMode="auto">
          <a:xfrm>
            <a:off x="1214414" y="0"/>
            <a:ext cx="6786580" cy="6858000"/>
          </a:xfrm>
          <a:prstGeom prst="rect">
            <a:avLst/>
          </a:prstGeom>
          <a:noFill/>
        </p:spPr>
      </p:pic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 descr="C:\Users\cl\AppData\Local\Microsoft\Windows\Temporary Internet Files\Content.IE5\F66RPJU5\MPj04072260000[1]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bright="-84000" contrast="-77000"/>
          </a:blip>
          <a:srcRect/>
          <a:stretch>
            <a:fillRect/>
          </a:stretch>
        </p:blipFill>
        <p:spPr bwMode="auto">
          <a:xfrm>
            <a:off x="1214414" y="1142984"/>
            <a:ext cx="6786580" cy="5715016"/>
          </a:xfrm>
          <a:prstGeom prst="rect">
            <a:avLst/>
          </a:prstGeom>
          <a:noFill/>
        </p:spPr>
      </p:pic>
      <p:sp>
        <p:nvSpPr>
          <p:cNvPr id="13" name="Rektangel 12"/>
          <p:cNvSpPr/>
          <p:nvPr userDrawn="1"/>
        </p:nvSpPr>
        <p:spPr>
          <a:xfrm>
            <a:off x="-32" y="-24"/>
            <a:ext cx="9144000" cy="1143008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reflection blurRad="6350" stA="50000" endA="295" endPos="92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1475656" y="-24"/>
            <a:ext cx="7668376" cy="1143000"/>
          </a:xfrm>
        </p:spPr>
        <p:txBody>
          <a:bodyPr/>
          <a:lstStyle>
            <a:lvl1pPr>
              <a:defRPr sz="3600">
                <a:latin typeface="Bodoni MT Black" pitchFamily="18" charset="0"/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pic>
        <p:nvPicPr>
          <p:cNvPr id="3074" name="Picture 2" descr="C:\Users\cl\Documents\MOSS 2007\Opgavefiler til MOSS 2007 Grund\Ikon\Ikon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464" cy="11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-32" y="-24"/>
            <a:ext cx="9144000" cy="1143008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reflection blurRad="6350" stA="50000" endA="295" endPos="92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0" name="Picture 5" descr="C:\Users\cl\AppData\Local\Microsoft\Windows\Temporary Internet Files\Content.IE5\F66RPJU5\MPj04072260000[1]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bright="-84000" contrast="-77000"/>
          </a:blip>
          <a:srcRect/>
          <a:stretch>
            <a:fillRect/>
          </a:stretch>
        </p:blipFill>
        <p:spPr bwMode="auto">
          <a:xfrm>
            <a:off x="1214414" y="1142984"/>
            <a:ext cx="6786580" cy="5715016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200" b="1" cap="all">
                <a:solidFill>
                  <a:schemeClr val="bg1">
                    <a:lumMod val="95000"/>
                  </a:schemeClr>
                </a:solidFill>
                <a:latin typeface="Bodoni MT Black" pitchFamily="18" charset="0"/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Batang" pitchFamily="18" charset="-127"/>
                <a:ea typeface="Batang" pitchFamily="18" charset="-12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dirty="0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  <p:pic>
        <p:nvPicPr>
          <p:cNvPr id="11" name="Picture 2" descr="C:\Users\cl\Documents\MOSS 2007\Opgavefiler til MOSS 2007 Grund\Ikon\Ikon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464" cy="11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C:\Users\cl\AppData\Local\Microsoft\Windows\Temporary Internet Files\Content.IE5\F66RPJU5\MPj04072260000[1]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bright="-84000" contrast="-77000"/>
          </a:blip>
          <a:srcRect/>
          <a:stretch>
            <a:fillRect/>
          </a:stretch>
        </p:blipFill>
        <p:spPr bwMode="auto">
          <a:xfrm>
            <a:off x="1214414" y="1142984"/>
            <a:ext cx="6786580" cy="5715016"/>
          </a:xfrm>
          <a:prstGeom prst="rect">
            <a:avLst/>
          </a:prstGeom>
          <a:noFill/>
        </p:spPr>
      </p:pic>
      <p:sp>
        <p:nvSpPr>
          <p:cNvPr id="8" name="Rektangel 7"/>
          <p:cNvSpPr/>
          <p:nvPr userDrawn="1"/>
        </p:nvSpPr>
        <p:spPr>
          <a:xfrm>
            <a:off x="-32" y="-24"/>
            <a:ext cx="9144000" cy="1143008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reflection blurRad="6350" stA="50000" endA="295" endPos="92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75656" y="-24"/>
            <a:ext cx="7668376" cy="1143000"/>
          </a:xfrm>
        </p:spPr>
        <p:txBody>
          <a:bodyPr/>
          <a:lstStyle>
            <a:lvl1pPr>
              <a:defRPr sz="3600">
                <a:latin typeface="Bodoni MT Black" pitchFamily="18" charset="0"/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  <p:pic>
        <p:nvPicPr>
          <p:cNvPr id="11" name="Picture 2" descr="C:\Users\cl\Documents\MOSS 2007\Opgavefiler til MOSS 2007 Grund\Ikon\Ikon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464" cy="11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C:\Users\cl\AppData\Local\Microsoft\Windows\Temporary Internet Files\Content.IE5\F66RPJU5\MPj04072260000[1]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bright="-84000" contrast="-77000"/>
          </a:blip>
          <a:srcRect/>
          <a:stretch>
            <a:fillRect/>
          </a:stretch>
        </p:blipFill>
        <p:spPr bwMode="auto">
          <a:xfrm>
            <a:off x="1214414" y="1142984"/>
            <a:ext cx="6786580" cy="5715016"/>
          </a:xfrm>
          <a:prstGeom prst="rect">
            <a:avLst/>
          </a:prstGeom>
          <a:noFill/>
        </p:spPr>
      </p:pic>
      <p:sp>
        <p:nvSpPr>
          <p:cNvPr id="12" name="Rektangel 11"/>
          <p:cNvSpPr/>
          <p:nvPr userDrawn="1"/>
        </p:nvSpPr>
        <p:spPr>
          <a:xfrm>
            <a:off x="-32" y="-24"/>
            <a:ext cx="9144000" cy="1143008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reflection blurRad="6350" stA="50000" endA="295" endPos="92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47664" y="-24"/>
            <a:ext cx="7596368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dirty="0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dirty="0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  <p:pic>
        <p:nvPicPr>
          <p:cNvPr id="14" name="Picture 2" descr="C:\Users\cl\Documents\MOSS 2007\Opgavefiler til MOSS 2007 Grund\Ikon\Ikon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464" cy="11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 userDrawn="1"/>
        </p:nvSpPr>
        <p:spPr>
          <a:xfrm>
            <a:off x="-32" y="-24"/>
            <a:ext cx="9144000" cy="1143008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reflection blurRad="6350" stA="50000" endA="295" endPos="92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75656" y="-16"/>
            <a:ext cx="7668376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  <p:pic>
        <p:nvPicPr>
          <p:cNvPr id="9" name="Picture 2" descr="C:\Users\cl\Documents\MOSS 2007\Opgavefiler til MOSS 2007 Grund\Ikon\Ikon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2464" cy="11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C:\Users\cl\AppData\Local\Microsoft\Windows\Temporary Internet Files\Content.IE5\F66RPJU5\MPj04072260000[1]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bright="-84000" contrast="-77000"/>
          </a:blip>
          <a:srcRect/>
          <a:stretch>
            <a:fillRect/>
          </a:stretch>
        </p:blipFill>
        <p:spPr bwMode="auto">
          <a:xfrm>
            <a:off x="1214414" y="0"/>
            <a:ext cx="6786580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4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20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20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dirty="0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dirty="0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918-67AA-4281-B4E4-DDCFEEBD2C2A}" type="datetimeFigureOut">
              <a:rPr lang="da-DK" smtClean="0"/>
              <a:pPr/>
              <a:t>29-04-2010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01CCA-5AB5-4DF3-8ED8-335E577916E9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9" Type="http://schemas.openxmlformats.org/officeDocument/2006/relationships/image" Target="../media/image42.jpeg"/><Relationship Id="rId21" Type="http://schemas.openxmlformats.org/officeDocument/2006/relationships/image" Target="../media/image24.jpeg"/><Relationship Id="rId34" Type="http://schemas.openxmlformats.org/officeDocument/2006/relationships/image" Target="../media/image37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33" Type="http://schemas.openxmlformats.org/officeDocument/2006/relationships/image" Target="../media/image36.jpeg"/><Relationship Id="rId38" Type="http://schemas.openxmlformats.org/officeDocument/2006/relationships/image" Target="../media/image41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32" Type="http://schemas.openxmlformats.org/officeDocument/2006/relationships/image" Target="../media/image35.jpeg"/><Relationship Id="rId37" Type="http://schemas.openxmlformats.org/officeDocument/2006/relationships/image" Target="../media/image40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36" Type="http://schemas.openxmlformats.org/officeDocument/2006/relationships/image" Target="../media/image39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31" Type="http://schemas.openxmlformats.org/officeDocument/2006/relationships/image" Target="../media/image34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Relationship Id="rId35" Type="http://schemas.openxmlformats.org/officeDocument/2006/relationships/image" Target="../media/image38.jpeg"/><Relationship Id="rId8" Type="http://schemas.openxmlformats.org/officeDocument/2006/relationships/image" Target="../media/image11.jpeg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VideoBuster</a:t>
            </a:r>
            <a:r>
              <a:rPr lang="da-DK" dirty="0" smtClean="0"/>
              <a:t>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Præsentation af virksomheden </a:t>
            </a:r>
            <a:r>
              <a:rPr lang="da-DK" dirty="0" err="1" smtClean="0"/>
              <a:t>VideoBuster</a:t>
            </a:r>
            <a:r>
              <a:rPr lang="da-DK" dirty="0" smtClean="0"/>
              <a:t> A/S</a:t>
            </a:r>
            <a:endParaRPr lang="da-DK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XYZ medlemmer pr. 1.1.2010</a:t>
            </a:r>
          </a:p>
          <a:p>
            <a:r>
              <a:rPr lang="da-DK" dirty="0" smtClean="0"/>
              <a:t>Indmeldelsesgebyr 100 kr.</a:t>
            </a:r>
          </a:p>
          <a:p>
            <a:r>
              <a:rPr lang="da-DK" dirty="0" smtClean="0"/>
              <a:t>4 typer medlemskab</a:t>
            </a:r>
          </a:p>
          <a:p>
            <a:pPr lvl="1"/>
            <a:r>
              <a:rPr lang="da-DK" dirty="0" err="1" smtClean="0"/>
              <a:t>Basic</a:t>
            </a:r>
            <a:endParaRPr lang="da-DK" dirty="0" smtClean="0"/>
          </a:p>
          <a:p>
            <a:pPr lvl="1"/>
            <a:r>
              <a:rPr lang="da-DK" dirty="0" smtClean="0"/>
              <a:t>Sølv</a:t>
            </a:r>
          </a:p>
          <a:p>
            <a:pPr lvl="1"/>
            <a:r>
              <a:rPr lang="da-DK" dirty="0" smtClean="0"/>
              <a:t>Guld</a:t>
            </a:r>
          </a:p>
          <a:p>
            <a:pPr lvl="1"/>
            <a:r>
              <a:rPr lang="da-DK" dirty="0" smtClean="0"/>
              <a:t>VIP</a:t>
            </a:r>
          </a:p>
          <a:p>
            <a:r>
              <a:rPr lang="da-DK" dirty="0" smtClean="0"/>
              <a:t>Medlemsfordele</a:t>
            </a:r>
            <a:endParaRPr lang="da-DK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Organisationen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/>
          </p:cNvGraphicFramePr>
          <p:nvPr/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Salgstal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graphicFrame>
        <p:nvGraphicFramePr>
          <p:cNvPr id="4" name="Pladsholder til indhold 3"/>
          <p:cNvGraphicFramePr>
            <a:graphicFrameLocks/>
          </p:cNvGraphicFramePr>
          <p:nvPr/>
        </p:nvGraphicFramePr>
        <p:xfrm>
          <a:off x="457200" y="238791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Omsætning i mio.</a:t>
                      </a:r>
                      <a:r>
                        <a:rPr lang="da-DK" baseline="0" dirty="0" smtClean="0"/>
                        <a:t> DKK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Danmark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Sverige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Norge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Finland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DVD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37,5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34,3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19,7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8,5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VHS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16,2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17,9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12,4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5,4</a:t>
                      </a:r>
                      <a:endParaRPr lang="da-DK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0" y="1714488"/>
            <a:ext cx="9144000" cy="1643074"/>
          </a:xfrm>
          <a:prstGeom prst="rect">
            <a:avLst/>
          </a:prstGeom>
          <a:solidFill>
            <a:srgbClr val="FFCC00"/>
          </a:solidFill>
          <a:ln>
            <a:noFill/>
          </a:ln>
          <a:effectLst>
            <a:reflection blurRad="6350" stA="50000" endA="295" endPos="92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2" name="Picture 3" descr="C:\Users\cl\AppData\Local\Microsoft\Windows\Temporary Internet Files\Content.IE5\F66RPJU5\MCj0396932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857364"/>
            <a:ext cx="5174775" cy="1428760"/>
          </a:xfrm>
          <a:prstGeom prst="rect">
            <a:avLst/>
          </a:prstGeom>
          <a:noFill/>
        </p:spPr>
      </p:pic>
      <p:pic>
        <p:nvPicPr>
          <p:cNvPr id="3" name="Picture 7" descr="C:\Users\cl\AppData\Local\Microsoft\Windows\Temporary Internet Files\Content.IE5\5QDKLQRQ\MCj030005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000240"/>
            <a:ext cx="1833372" cy="10149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60328E-6 L 0.29028 0.028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00" y="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l\Documents\MOSS 2007\Opgavefiler til MOSS 2007 Grund\Banner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88640"/>
            <a:ext cx="8670579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88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l\Documents\MOSS 2007\Opgavefiler til MOSS 2007 Grund\Flere produkter\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271" y="3295423"/>
            <a:ext cx="12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cl\Documents\MOSS 2007\Opgavefiler til MOSS 2007 Grund\Flere produkter\Fa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546" y="3776436"/>
            <a:ext cx="121439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cl\Documents\MOSS 2007\Opgavefiler til MOSS 2007 Grund\Flere produkter\Friday Night Light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44759" y="-9010762"/>
            <a:ext cx="120023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cl\Documents\MOSS 2007\Opgavefiler til MOSS 2007 Grund\Flere produkter\Gauntle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421" y="3409723"/>
            <a:ext cx="120967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cl\Documents\MOSS 2007\Opgavefiler til MOSS 2007 Grund\Flere produkter\Godfathe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159" y="4809898"/>
            <a:ext cx="1204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cl\Documents\MOSS 2007\Opgavefiler til MOSS 2007 Grund\Flere produkter\Harry Potte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671" y="4024086"/>
            <a:ext cx="117073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cl\Documents\MOSS 2007\Opgavefiler til MOSS 2007 Grund\Flere produkter\Indiana Jone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421" y="3428773"/>
            <a:ext cx="121621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cl\Documents\MOSS 2007\Opgavefiler til MOSS 2007 Grund\Flere produkter\Iron Man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071" y="3752623"/>
            <a:ext cx="12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cl\Documents\MOSS 2007\Opgavefiler til MOSS 2007 Grund\Flere produkter\Jaw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421" y="3990748"/>
            <a:ext cx="121543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cl\Documents\MOSS 2007\Opgavefiler til MOSS 2007 Grund\Flere produkter\LOTR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808" y="5009923"/>
            <a:ext cx="121544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cl\Documents\MOSS 2007\Opgavefiler til MOSS 2007 Grund\Flere produkter\New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271" y="5549673"/>
            <a:ext cx="117285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cl\Documents\MOSS 2007\Opgavefiler til MOSS 2007 Grund\Flere produkter\poster-fuzz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671" y="4133623"/>
            <a:ext cx="121621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cl\Documents\MOSS 2007\Opgavefiler til MOSS 2007 Grund\Flere produkter\Pride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421" y="3619273"/>
            <a:ext cx="121714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cl\Documents\MOSS 2007\Opgavefiler til MOSS 2007 Grund\Flere produkter\Punisher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471" y="1191985"/>
            <a:ext cx="121421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cl\Documents\MOSS 2007\Opgavefiler til MOSS 2007 Grund\Flere produkter\Quantum of Solace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921" y="1976210"/>
            <a:ext cx="120574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cl\Documents\MOSS 2007\Opgavefiler til MOSS 2007 Grund\Flere produkter\Rambo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921" y="3143023"/>
            <a:ext cx="1215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cl\Documents\MOSS 2007\Opgavefiler til MOSS 2007 Grund\Flere produkter\Rio Lobo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171" y="2828698"/>
            <a:ext cx="124711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cl\Documents\MOSS 2007\Opgavefiler til MOSS 2007 Grund\Flere produkter\Rocky 2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784" y="4809898"/>
            <a:ext cx="1164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cl\Documents\MOSS 2007\Opgavefiler til MOSS 2007 Grund\Flere produkter\Rocky 3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321" y="4730523"/>
            <a:ext cx="123942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cl\Documents\MOSS 2007\Opgavefiler til MOSS 2007 Grund\Flere produkter\Rocky 4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421" y="3314473"/>
            <a:ext cx="117801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cl\Documents\MOSS 2007\Opgavefiler til MOSS 2007 Grund\Flere produkter\Rocky Balboa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671" y="4019323"/>
            <a:ext cx="116883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cl\Documents\MOSS 2007\Opgavefiler til MOSS 2007 Grund\Flere produkter\Rocky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921" y="4471761"/>
            <a:ext cx="103646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cl\Documents\MOSS 2007\Opgavefiler til MOSS 2007 Grund\Flere produkter\Scarface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609" y="6197373"/>
            <a:ext cx="119117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C:\Users\cl\Documents\MOSS 2007\Opgavefiler til MOSS 2007 Grund\Flere produkter\Shrek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433" y="4714648"/>
            <a:ext cx="122170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:\Users\cl\Documents\MOSS 2007\Opgavefiler til MOSS 2007 Grund\Flere produkter\Star Trek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171" y="2728685"/>
            <a:ext cx="121758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C:\Users\cl\Documents\MOSS 2007\Opgavefiler til MOSS 2007 Grund\Flere produkter\Superman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621" y="4095523"/>
            <a:ext cx="1212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C:\Users\cl\Documents\MOSS 2007\Opgavefiler til MOSS 2007 Grund\Flere produkter\The Kingdom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296" y="3071585"/>
            <a:ext cx="121472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 descr="C:\Users\cl\Documents\MOSS 2007\Opgavefiler til MOSS 2007 Grund\Flere produkter\Transformers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796" y="3357335"/>
            <a:ext cx="121589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C:\Users\cl\Documents\MOSS 2007\Opgavefiler til MOSS 2007 Grund\Flere produkter\Wall.jp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70" y="5124223"/>
            <a:ext cx="122421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9" name="Picture 31" descr="C:\Users\cl\Documents\MOSS 2007\Opgavefiler til MOSS 2007 Grund\Flere produkter\Watchmen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696" y="2733448"/>
            <a:ext cx="121489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C:\Users\cl\Documents\MOSS 2007\Opgavefiler til MOSS 2007 Grund\Flere produkter\Yuma.jp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971" y="5409973"/>
            <a:ext cx="12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1" name="Picture 33" descr="C:\Users\cl\Documents\MOSS 2007\Opgavefiler til MOSS 2007 Grund\Produkter\300.jp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294" y="4463823"/>
            <a:ext cx="1197656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C:\Users\cl\Documents\MOSS 2007\Opgavefiler til MOSS 2007 Grund\Produkter\Alien.jp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381" y="5683023"/>
            <a:ext cx="127968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3" name="Picture 35" descr="C:\Users\cl\Documents\MOSS 2007\Opgavefiler til MOSS 2007 Grund\Produkter\Bastards.jpg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682" y="4592410"/>
            <a:ext cx="121457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C:\Users\cl\Documents\MOSS 2007\Opgavefiler til MOSS 2007 Grund\Produkter\Batman.jp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769" y="6243411"/>
            <a:ext cx="112490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5" name="Picture 37" descr="C:\Users\cl\Documents\MOSS 2007\Opgavefiler til MOSS 2007 Grund\Produkter\Before her Eyes.jpg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057" y="2839810"/>
            <a:ext cx="121731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Picture 38" descr="C:\Users\cl\Documents\MOSS 2007\Opgavefiler til MOSS 2007 Grund\Produkter\Blocks.jpg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331" y="6341836"/>
            <a:ext cx="138795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7" name="Picture 39" descr="C:\Users\cl\Documents\MOSS 2007\Opgavefiler til MOSS 2007 Grund\Produkter\cloverfield5.jpg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056" y="4525735"/>
            <a:ext cx="121589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882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Om </a:t>
            </a:r>
            <a:r>
              <a:rPr lang="da-DK" dirty="0" err="1" smtClean="0"/>
              <a:t>VideoBuster</a:t>
            </a:r>
            <a:r>
              <a:rPr lang="da-DK" dirty="0" smtClean="0"/>
              <a:t> A/S</a:t>
            </a:r>
          </a:p>
          <a:p>
            <a:r>
              <a:rPr lang="da-DK" dirty="0" smtClean="0"/>
              <a:t>Forretningsgrundlag</a:t>
            </a:r>
          </a:p>
          <a:p>
            <a:r>
              <a:rPr lang="da-DK" dirty="0" smtClean="0"/>
              <a:t>Målsætning</a:t>
            </a:r>
          </a:p>
          <a:p>
            <a:r>
              <a:rPr lang="da-DK" dirty="0" smtClean="0"/>
              <a:t>Medlemmer</a:t>
            </a:r>
          </a:p>
          <a:p>
            <a:r>
              <a:rPr lang="da-DK" dirty="0" smtClean="0"/>
              <a:t>Organisation</a:t>
            </a:r>
          </a:p>
          <a:p>
            <a:r>
              <a:rPr lang="da-DK" dirty="0" smtClean="0"/>
              <a:t>Salgstal</a:t>
            </a:r>
            <a:endParaRPr lang="da-DK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Om </a:t>
            </a:r>
            <a:r>
              <a:rPr lang="da-DK" dirty="0" err="1" smtClean="0"/>
              <a:t>VideoBuster</a:t>
            </a:r>
            <a:r>
              <a:rPr lang="da-DK" dirty="0" smtClean="0"/>
              <a:t>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Stiftet i 1991</a:t>
            </a:r>
          </a:p>
          <a:p>
            <a:r>
              <a:rPr lang="da-DK" dirty="0" smtClean="0"/>
              <a:t>35 medarbejdere pr. 1.1.2010</a:t>
            </a:r>
          </a:p>
          <a:p>
            <a:r>
              <a:rPr lang="da-DK" dirty="0" smtClean="0"/>
              <a:t>Hovedkontor i Danmark</a:t>
            </a:r>
          </a:p>
          <a:p>
            <a:r>
              <a:rPr lang="da-DK" dirty="0" smtClean="0"/>
              <a:t>Både private og firmakunder</a:t>
            </a:r>
            <a:endParaRPr lang="da-DK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/>
          <a:lstStyle/>
          <a:p>
            <a:r>
              <a:rPr lang="da-DK" dirty="0"/>
              <a:t>Butikker i hele Norden</a:t>
            </a:r>
          </a:p>
          <a:p>
            <a:pPr lvl="1"/>
            <a:r>
              <a:rPr lang="da-DK" dirty="0"/>
              <a:t>Danmark</a:t>
            </a:r>
          </a:p>
          <a:p>
            <a:pPr lvl="1"/>
            <a:r>
              <a:rPr lang="da-DK" dirty="0"/>
              <a:t>Sverige</a:t>
            </a:r>
          </a:p>
          <a:p>
            <a:pPr lvl="1"/>
            <a:r>
              <a:rPr lang="da-DK" dirty="0"/>
              <a:t>Norge</a:t>
            </a:r>
          </a:p>
          <a:p>
            <a:pPr lvl="1"/>
            <a:r>
              <a:rPr lang="da-DK" dirty="0"/>
              <a:t>Finland</a:t>
            </a:r>
          </a:p>
          <a:p>
            <a:pPr lvl="1"/>
            <a:r>
              <a:rPr lang="da-DK" dirty="0"/>
              <a:t>Island</a:t>
            </a:r>
          </a:p>
          <a:p>
            <a:endParaRPr lang="da-DK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Butikker</a:t>
            </a:r>
            <a:endParaRPr lang="da-DK" dirty="0"/>
          </a:p>
        </p:txBody>
      </p:sp>
      <p:pic>
        <p:nvPicPr>
          <p:cNvPr id="2051" name="Picture 3" descr="C:\Users\cl\Pictures\Blank_map_of_Europ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2" t="15453" r="34724" b="38021"/>
          <a:stretch/>
        </p:blipFill>
        <p:spPr bwMode="auto">
          <a:xfrm>
            <a:off x="3059892" y="1988840"/>
            <a:ext cx="5688572" cy="40710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cl\Documents\MOSS 2007\Opgavefiler til MOSS 2007 Grund\Ikon\Ikon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666" y="2451763"/>
            <a:ext cx="604352" cy="41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cl\Documents\MOSS 2007\Opgavefiler til MOSS 2007 Grund\Ikon\Ikon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404" y="4835760"/>
            <a:ext cx="604352" cy="41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cl\Documents\MOSS 2007\Opgavefiler til MOSS 2007 Grund\Ikon\Ikon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235" y="3178443"/>
            <a:ext cx="604352" cy="41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cl\Documents\MOSS 2007\Opgavefiler til MOSS 2007 Grund\Ikon\Ikon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404" y="3683632"/>
            <a:ext cx="604352" cy="41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cl\Documents\MOSS 2007\Opgavefiler til MOSS 2007 Grund\Ikon\Ikon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898" y="3544138"/>
            <a:ext cx="604352" cy="41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80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Salg og udlejning af film</a:t>
            </a:r>
          </a:p>
          <a:p>
            <a:pPr lvl="1"/>
            <a:r>
              <a:rPr lang="da-DK" dirty="0" smtClean="0"/>
              <a:t>DVD film</a:t>
            </a:r>
          </a:p>
          <a:p>
            <a:pPr lvl="1"/>
            <a:r>
              <a:rPr lang="da-DK" dirty="0" smtClean="0"/>
              <a:t>VHS film</a:t>
            </a:r>
          </a:p>
          <a:p>
            <a:r>
              <a:rPr lang="da-DK" dirty="0" smtClean="0"/>
              <a:t>Forretning</a:t>
            </a:r>
          </a:p>
          <a:p>
            <a:pPr lvl="1"/>
            <a:r>
              <a:rPr lang="da-DK" dirty="0" smtClean="0"/>
              <a:t>Via hjemmeside</a:t>
            </a:r>
          </a:p>
          <a:p>
            <a:pPr lvl="1"/>
            <a:r>
              <a:rPr lang="da-DK" dirty="0" smtClean="0"/>
              <a:t>Via </a:t>
            </a:r>
            <a:r>
              <a:rPr lang="da-DK" dirty="0" err="1" smtClean="0"/>
              <a:t>VideoBuster</a:t>
            </a:r>
            <a:r>
              <a:rPr lang="da-DK" dirty="0" smtClean="0"/>
              <a:t> A/S butikker</a:t>
            </a:r>
          </a:p>
          <a:p>
            <a:pPr lvl="1"/>
            <a:r>
              <a:rPr lang="da-DK" dirty="0" smtClean="0"/>
              <a:t>Via salgsafdeling</a:t>
            </a:r>
          </a:p>
          <a:p>
            <a:pPr lvl="1"/>
            <a:endParaRPr lang="da-DK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Fastholde position på markedet</a:t>
            </a:r>
          </a:p>
          <a:p>
            <a:r>
              <a:rPr lang="da-DK" dirty="0" smtClean="0"/>
              <a:t>Øge omsætning: 5% pr. år</a:t>
            </a:r>
          </a:p>
          <a:p>
            <a:r>
              <a:rPr lang="da-DK" dirty="0" smtClean="0"/>
              <a:t>Udvide antallet af nye butikker</a:t>
            </a:r>
          </a:p>
          <a:p>
            <a:pPr lvl="1"/>
            <a:r>
              <a:rPr lang="da-DK" dirty="0" smtClean="0"/>
              <a:t>2010</a:t>
            </a:r>
            <a:r>
              <a:rPr lang="da-DK" sz="3200" dirty="0" smtClean="0"/>
              <a:t>: 50 butikker</a:t>
            </a:r>
          </a:p>
          <a:p>
            <a:pPr lvl="1"/>
            <a:r>
              <a:rPr lang="da-DK" dirty="0" smtClean="0"/>
              <a:t>2011: 60 butikker</a:t>
            </a:r>
          </a:p>
          <a:p>
            <a:pPr lvl="1"/>
            <a:r>
              <a:rPr lang="da-DK" dirty="0" smtClean="0"/>
              <a:t>2012: 75 butikker</a:t>
            </a:r>
          </a:p>
          <a:p>
            <a:pPr lvl="1"/>
            <a:r>
              <a:rPr lang="da-DK" dirty="0" smtClean="0"/>
              <a:t>2013: 85 butikker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Udvikling: antal af butikker</a:t>
            </a:r>
            <a:endParaRPr lang="da-DK" dirty="0"/>
          </a:p>
        </p:txBody>
      </p:sp>
      <p:graphicFrame>
        <p:nvGraphicFramePr>
          <p:cNvPr id="5" name="Pladsholder til indhold 4"/>
          <p:cNvGraphicFramePr>
            <a:graphicFrameLocks noGrp="1"/>
          </p:cNvGraphicFramePr>
          <p:nvPr>
            <p:ph idx="1"/>
          </p:nvPr>
        </p:nvGraphicFramePr>
        <p:xfrm>
          <a:off x="1981200" y="1371600"/>
          <a:ext cx="6858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VideoBuster (ny)</Template>
  <TotalTime>292</TotalTime>
  <Words>171</Words>
  <Application>Microsoft Office PowerPoint</Application>
  <PresentationFormat>On-screen Show (4:3)</PresentationFormat>
  <Paragraphs>77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Kontortema</vt:lpstr>
      <vt:lpstr>VideoBuster A/S</vt:lpstr>
      <vt:lpstr>PowerPoint Presentation</vt:lpstr>
      <vt:lpstr>PowerPoint Presentation</vt:lpstr>
      <vt:lpstr>VideoBuster A/S</vt:lpstr>
      <vt:lpstr>Om VideoBuster A/S</vt:lpstr>
      <vt:lpstr>Butikker</vt:lpstr>
      <vt:lpstr>Forretningsgrundlag</vt:lpstr>
      <vt:lpstr>Målsætning</vt:lpstr>
      <vt:lpstr>Udvikling: antal af butikker</vt:lpstr>
      <vt:lpstr>Medlemmer</vt:lpstr>
      <vt:lpstr>Organisationen</vt:lpstr>
      <vt:lpstr>Salgstal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Christian Lund</dc:creator>
  <cp:lastModifiedBy>Christian Lund</cp:lastModifiedBy>
  <cp:revision>29</cp:revision>
  <dcterms:created xsi:type="dcterms:W3CDTF">2010-04-22T11:05:59Z</dcterms:created>
  <dcterms:modified xsi:type="dcterms:W3CDTF">2010-04-29T14:15:21Z</dcterms:modified>
</cp:coreProperties>
</file>