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77" r:id="rId1"/>
  </p:sldMasterIdLst>
  <p:notesMasterIdLst>
    <p:notesMasterId r:id="rId7"/>
  </p:notesMasterIdLst>
  <p:sldIdLst>
    <p:sldId id="464" r:id="rId2"/>
    <p:sldId id="419" r:id="rId3"/>
    <p:sldId id="471" r:id="rId4"/>
    <p:sldId id="420" r:id="rId5"/>
    <p:sldId id="469" r:id="rId6"/>
  </p:sldIdLst>
  <p:sldSz cx="9144000" cy="6858000" type="screen4x3"/>
  <p:notesSz cx="6858000" cy="9144000"/>
  <p:embeddedFontLst>
    <p:embeddedFont>
      <p:font typeface="BigNoodleTitling" charset="0"/>
      <p:regular r:id="rId8"/>
    </p:embeddedFont>
    <p:embeddedFont>
      <p:font typeface="Franklin Gothic Book" charset="0"/>
      <p:regular r:id="rId9"/>
      <p:italic r:id="rId10"/>
    </p:embeddedFont>
    <p:embeddedFont>
      <p:font typeface="Tahoma" pitchFamily="34" charset="0"/>
      <p:regular r:id="rId11"/>
      <p:bold r:id="rId12"/>
    </p:embeddedFont>
    <p:embeddedFont>
      <p:font typeface="Calibri" pitchFamily="34" charset="0"/>
      <p:regular r:id="rId13"/>
      <p:bold r:id="rId14"/>
      <p:italic r:id="rId15"/>
      <p:boldItalic r:id="rId16"/>
    </p:embeddedFont>
    <p:embeddedFont>
      <p:font typeface="Franklin Gothic Demi Cond" charset="0"/>
      <p:regular r:id="rId17"/>
    </p:embeddedFont>
  </p:embeddedFontLst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emlayout 2 - Marker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0035" autoAdjust="0"/>
  </p:normalViewPr>
  <p:slideViewPr>
    <p:cSldViewPr>
      <p:cViewPr varScale="1">
        <p:scale>
          <a:sx n="84" d="100"/>
          <a:sy n="84" d="100"/>
        </p:scale>
        <p:origin x="-154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1926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notesMaster" Target="notesMasters/notesMaster1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10" Type="http://schemas.openxmlformats.org/officeDocument/2006/relationships/font" Target="fonts/font3.fntdata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820A95-8F38-4FEA-8F0E-DBC46FBC01F2}" type="datetimeFigureOut">
              <a:rPr lang="da-DK" smtClean="0"/>
              <a:pPr/>
              <a:t>19-06-2011</a:t>
            </a:fld>
            <a:endParaRPr lang="da-DK"/>
          </a:p>
        </p:txBody>
      </p:sp>
      <p:sp>
        <p:nvSpPr>
          <p:cNvPr id="4" name="Pladsholder til diasbille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a-DK"/>
          </a:p>
        </p:txBody>
      </p:sp>
      <p:sp>
        <p:nvSpPr>
          <p:cNvPr id="5" name="Pladsholder til no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FB6D06-3734-4FF9-A6DB-70CD07944B59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6482815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Titeldia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pres_baggrund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92150"/>
            <a:ext cx="9144000" cy="6478588"/>
          </a:xfrm>
          <a:prstGeom prst="rect">
            <a:avLst/>
          </a:prstGeom>
          <a:noFill/>
        </p:spPr>
      </p:pic>
      <p:sp>
        <p:nvSpPr>
          <p:cNvPr id="19458" name="Title Placeholder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sz="5400" smtClean="0"/>
            </a:lvl1pPr>
          </a:lstStyle>
          <a:p>
            <a:r>
              <a:rPr lang="da-DK" dirty="0" smtClean="0"/>
              <a:t>Klik for at redigere titeltypografi i masteren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Arial" charset="0"/>
              <a:buNone/>
              <a:defRPr smtClean="0"/>
            </a:lvl1pPr>
          </a:lstStyle>
          <a:p>
            <a:r>
              <a:rPr lang="da-DK" dirty="0" smtClean="0"/>
              <a:t>Klik for at redigere undertiteltypografien i masteren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da-DK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da-DK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591631-931B-4DB9-8E61-46803C57F044}" type="datetime1">
              <a:rPr lang="da-DK"/>
              <a:pPr>
                <a:defRPr/>
              </a:pPr>
              <a:t>19-06-2011</a:t>
            </a:fld>
            <a:endParaRPr lang="da-DK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573E82-F0FD-4018-A11B-CDC7A92B4462}" type="slidenum">
              <a:rPr lang="da-DK"/>
              <a:pPr>
                <a:defRPr/>
              </a:pPr>
              <a:t>‹#›</a:t>
            </a:fld>
            <a:endParaRPr lang="da-DK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en-US" dirty="0" smtClean="0"/>
              <a:t>Click to edit Master title style</a:t>
            </a:r>
            <a:endParaRPr lang="da-DK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85860"/>
            <a:ext cx="7400948" cy="4840303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1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da-DK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D4E6C2-1E8C-4B68-8E41-CA630023E4E3}" type="datetime1">
              <a:rPr lang="da-DK"/>
              <a:pPr>
                <a:defRPr/>
              </a:pPr>
              <a:t>19-06-2011</a:t>
            </a:fld>
            <a:endParaRPr lang="da-DK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a-DK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5C9DC7-9DCC-4697-A776-686C32BB2EFB}" type="slidenum">
              <a:rPr lang="da-DK"/>
              <a:pPr>
                <a:defRPr/>
              </a:pPr>
              <a:t>‹#›</a:t>
            </a:fld>
            <a:endParaRPr lang="da-DK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7" name="Picture 13" descr="pres_baggrund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692150"/>
            <a:ext cx="9144000" cy="6478588"/>
          </a:xfrm>
          <a:prstGeom prst="rect">
            <a:avLst/>
          </a:prstGeom>
          <a:noFill/>
        </p:spPr>
      </p:pic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68313" y="0"/>
            <a:ext cx="7354887" cy="1116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  <a:endParaRPr lang="da-DK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68413"/>
            <a:ext cx="7400948" cy="4186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da-DK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28625" y="599281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Franklin Gothic Book" pitchFamily="34" charset="0"/>
                <a:cs typeface="+mn-cs"/>
              </a:defRPr>
            </a:lvl1pPr>
          </a:lstStyle>
          <a:p>
            <a:pPr>
              <a:defRPr/>
            </a:pPr>
            <a:fld id="{BA730A86-50C3-4C0D-8AB0-5347F87BB14C}" type="datetime1">
              <a:rPr lang="da-DK"/>
              <a:pPr>
                <a:defRPr/>
              </a:pPr>
              <a:t>19-06-2011</a:t>
            </a:fld>
            <a:endParaRPr lang="da-DK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28625" y="6215063"/>
            <a:ext cx="38576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Franklin Gothic Book" pitchFamily="34" charset="0"/>
                <a:cs typeface="+mn-cs"/>
              </a:defRPr>
            </a:lvl1pPr>
          </a:lstStyle>
          <a:p>
            <a:pPr>
              <a:defRPr/>
            </a:pPr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72488" y="5797550"/>
            <a:ext cx="4286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Franklin Gothic Book" pitchFamily="34" charset="0"/>
                <a:cs typeface="+mn-cs"/>
              </a:defRPr>
            </a:lvl1pPr>
          </a:lstStyle>
          <a:p>
            <a:pPr>
              <a:defRPr/>
            </a:pPr>
            <a:fld id="{2D803568-48A4-4995-837F-84ADAE2980AB}" type="slidenum">
              <a:rPr lang="da-DK"/>
              <a:pPr>
                <a:defRPr/>
              </a:pPr>
              <a:t>‹#›</a:t>
            </a:fld>
            <a:endParaRPr lang="da-DK" dirty="0"/>
          </a:p>
        </p:txBody>
      </p:sp>
      <p:cxnSp>
        <p:nvCxnSpPr>
          <p:cNvPr id="20" name="Straight Connector 19"/>
          <p:cNvCxnSpPr>
            <a:cxnSpLocks noChangeShapeType="1"/>
          </p:cNvCxnSpPr>
          <p:nvPr userDrawn="1"/>
        </p:nvCxnSpPr>
        <p:spPr bwMode="auto">
          <a:xfrm>
            <a:off x="468313" y="836613"/>
            <a:ext cx="7343775" cy="1587"/>
          </a:xfrm>
          <a:prstGeom prst="line">
            <a:avLst/>
          </a:prstGeom>
          <a:noFill/>
          <a:ln w="19050" algn="ctr">
            <a:solidFill>
              <a:srgbClr val="C2C217"/>
            </a:solidFill>
            <a:round/>
            <a:headEnd/>
            <a:tailEnd/>
          </a:ln>
        </p:spPr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1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BigNoodleTitling" pitchFamily="2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BigNoodleTitling" pitchFamily="2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BigNoodleTitling" pitchFamily="2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BigNoodleTitling" pitchFamily="2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Demi Cond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Demi Cond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Demi Cond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Demi Cond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1800" kern="1200">
          <a:solidFill>
            <a:srgbClr val="404040"/>
          </a:solidFill>
          <a:latin typeface="Tahoma" pitchFamily="34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600" kern="1200">
          <a:solidFill>
            <a:srgbClr val="404040"/>
          </a:solidFill>
          <a:latin typeface="Tahoma" pitchFamily="34" charset="0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1400" kern="1200">
          <a:solidFill>
            <a:srgbClr val="404040"/>
          </a:solidFill>
          <a:latin typeface="Tahoma" pitchFamily="34" charset="0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200" kern="1200">
          <a:solidFill>
            <a:srgbClr val="404040"/>
          </a:solidFill>
          <a:latin typeface="Tahoma" pitchFamily="34" charset="0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100" kern="1200">
          <a:solidFill>
            <a:srgbClr val="404040"/>
          </a:solidFill>
          <a:latin typeface="Tahoma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428596" y="285728"/>
            <a:ext cx="8429684" cy="2214578"/>
          </a:xfrm>
        </p:spPr>
        <p:txBody>
          <a:bodyPr/>
          <a:lstStyle/>
          <a:p>
            <a:pPr algn="ctr"/>
            <a:r>
              <a:rPr lang="da-DK" sz="4000" dirty="0" smtClean="0"/>
              <a:t>Report Builder 3.0 </a:t>
            </a:r>
            <a:br>
              <a:rPr lang="da-DK" sz="4000" dirty="0" smtClean="0"/>
            </a:br>
            <a:r>
              <a:rPr lang="da-DK" sz="2800" dirty="0" smtClean="0"/>
              <a:t>Modul </a:t>
            </a:r>
            <a:r>
              <a:rPr lang="da-DK" sz="2800" dirty="0" smtClean="0"/>
              <a:t>5 </a:t>
            </a:r>
            <a:r>
              <a:rPr lang="da-DK" sz="2800" dirty="0" smtClean="0"/>
              <a:t>– Deployment af Rapporter</a:t>
            </a:r>
            <a:endParaRPr lang="da-DK" sz="2800" dirty="0"/>
          </a:p>
        </p:txBody>
      </p:sp>
      <p:pic>
        <p:nvPicPr>
          <p:cNvPr id="3" name="Billede 2" descr="BI Front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14546" y="2643182"/>
            <a:ext cx="4743450" cy="2276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dirty="0" err="1" smtClean="0"/>
              <a:t>Modul</a:t>
            </a:r>
            <a:r>
              <a:rPr lang="en-US" sz="2800" dirty="0" smtClean="0"/>
              <a:t> </a:t>
            </a:r>
            <a:r>
              <a:rPr lang="en-US" sz="2800" dirty="0" smtClean="0"/>
              <a:t>5 </a:t>
            </a:r>
            <a:r>
              <a:rPr lang="en-US" sz="2800" dirty="0" smtClean="0"/>
              <a:t>– Deployment </a:t>
            </a:r>
            <a:r>
              <a:rPr lang="en-US" sz="2800" dirty="0" err="1" smtClean="0"/>
              <a:t>af</a:t>
            </a:r>
            <a:r>
              <a:rPr lang="en-US" sz="2800" dirty="0" smtClean="0"/>
              <a:t> </a:t>
            </a:r>
            <a:r>
              <a:rPr lang="en-US" sz="2800" dirty="0" err="1" smtClean="0"/>
              <a:t>Rapporter</a:t>
            </a:r>
            <a:endParaRPr lang="en-US" sz="2800" dirty="0" smtClean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0034" y="908720"/>
            <a:ext cx="7027862" cy="792088"/>
          </a:xfrm>
        </p:spPr>
        <p:txBody>
          <a:bodyPr/>
          <a:lstStyle/>
          <a:p>
            <a:pPr eaLnBrk="1" hangingPunct="1"/>
            <a:r>
              <a:rPr lang="en-US" dirty="0" smtClean="0"/>
              <a:t>Report Parts</a:t>
            </a:r>
          </a:p>
          <a:p>
            <a:pPr eaLnBrk="1" hangingPunct="1"/>
            <a:r>
              <a:rPr lang="en-US" dirty="0" smtClean="0"/>
              <a:t>Deployment </a:t>
            </a:r>
            <a:r>
              <a:rPr lang="en-US" dirty="0" err="1" smtClean="0"/>
              <a:t>af</a:t>
            </a:r>
            <a:r>
              <a:rPr lang="en-US" dirty="0" smtClean="0"/>
              <a:t> </a:t>
            </a:r>
            <a:r>
              <a:rPr lang="en-US" dirty="0" err="1" smtClean="0"/>
              <a:t>Rapporter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Report Parts</a:t>
            </a:r>
            <a:endParaRPr lang="da-DK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08720"/>
            <a:ext cx="7859216" cy="1800200"/>
          </a:xfrm>
        </p:spPr>
        <p:txBody>
          <a:bodyPr/>
          <a:lstStyle/>
          <a:p>
            <a:r>
              <a:rPr lang="da-DK" dirty="0" smtClean="0"/>
              <a:t>Det er muligt at publicere dele af rapport til server for genbrug</a:t>
            </a:r>
          </a:p>
          <a:p>
            <a:r>
              <a:rPr lang="da-DK" dirty="0" smtClean="0"/>
              <a:t>Placering kan være Sharepoint</a:t>
            </a:r>
          </a:p>
          <a:p>
            <a:pPr lvl="1"/>
            <a:r>
              <a:rPr lang="da-DK" dirty="0" smtClean="0"/>
              <a:t>Hvis rapportserver er i Sharepoint Integrated mode</a:t>
            </a:r>
          </a:p>
          <a:p>
            <a:r>
              <a:rPr lang="da-DK" dirty="0" smtClean="0"/>
              <a:t>Kan opdateres uafhængigt i rapport eller selvstændigt</a:t>
            </a:r>
          </a:p>
          <a:p>
            <a:pPr lvl="1"/>
            <a:r>
              <a:rPr lang="da-DK" dirty="0" smtClean="0"/>
              <a:t>Er ”bundet” til rapport via unikt ID</a:t>
            </a:r>
          </a:p>
          <a:p>
            <a:r>
              <a:rPr lang="da-DK" dirty="0" smtClean="0"/>
              <a:t>Vises i ”Report Part Gallery”</a:t>
            </a:r>
          </a:p>
          <a:p>
            <a:r>
              <a:rPr lang="da-DK" dirty="0" smtClean="0"/>
              <a:t>Følgende dele af rapport kan publiceres</a:t>
            </a:r>
          </a:p>
          <a:p>
            <a:pPr lvl="1"/>
            <a:r>
              <a:rPr lang="fr-FR" dirty="0" err="1" smtClean="0"/>
              <a:t>Chart</a:t>
            </a:r>
            <a:r>
              <a:rPr lang="fr-FR" dirty="0" smtClean="0"/>
              <a:t>, Gauge, Image, </a:t>
            </a:r>
            <a:r>
              <a:rPr lang="fr-FR" dirty="0" err="1" smtClean="0"/>
              <a:t>Map</a:t>
            </a:r>
            <a:r>
              <a:rPr lang="fr-FR" dirty="0" smtClean="0"/>
              <a:t>, </a:t>
            </a:r>
            <a:r>
              <a:rPr lang="fr-FR" dirty="0" err="1" smtClean="0"/>
              <a:t>Parameter</a:t>
            </a:r>
            <a:r>
              <a:rPr lang="fr-FR" dirty="0" smtClean="0"/>
              <a:t>, Rectangle, Table, Matrix, List</a:t>
            </a:r>
          </a:p>
          <a:p>
            <a:r>
              <a:rPr lang="fr-FR" dirty="0" smtClean="0"/>
              <a:t>Data, </a:t>
            </a:r>
            <a:r>
              <a:rPr lang="fr-FR" dirty="0" err="1" smtClean="0"/>
              <a:t>parametre</a:t>
            </a:r>
            <a:r>
              <a:rPr lang="fr-FR" dirty="0" smtClean="0"/>
              <a:t> </a:t>
            </a:r>
            <a:r>
              <a:rPr lang="fr-FR" dirty="0" err="1" smtClean="0"/>
              <a:t>publiceres</a:t>
            </a:r>
            <a:r>
              <a:rPr lang="fr-FR" dirty="0" smtClean="0"/>
              <a:t> </a:t>
            </a:r>
            <a:r>
              <a:rPr lang="fr-FR" dirty="0" err="1" smtClean="0"/>
              <a:t>automatisk</a:t>
            </a:r>
            <a:r>
              <a:rPr lang="fr-FR" dirty="0" smtClean="0"/>
              <a:t> </a:t>
            </a:r>
            <a:r>
              <a:rPr lang="fr-FR" dirty="0" err="1" smtClean="0"/>
              <a:t>hvis</a:t>
            </a:r>
            <a:r>
              <a:rPr lang="fr-FR" dirty="0" smtClean="0"/>
              <a:t> </a:t>
            </a:r>
            <a:r>
              <a:rPr lang="fr-FR" dirty="0" err="1" smtClean="0"/>
              <a:t>nødvendigt</a:t>
            </a:r>
            <a:endParaRPr lang="fr-FR" dirty="0" smtClean="0"/>
          </a:p>
          <a:p>
            <a:pPr marL="0" indent="0">
              <a:buNone/>
            </a:pPr>
            <a:endParaRPr lang="da-DK" dirty="0" smtClean="0"/>
          </a:p>
          <a:p>
            <a:pPr marL="0" indent="0">
              <a:buNone/>
            </a:pPr>
            <a:endParaRPr lang="da-DK" dirty="0" smtClean="0"/>
          </a:p>
        </p:txBody>
      </p:sp>
      <p:pic>
        <p:nvPicPr>
          <p:cNvPr id="1026" name="Picture 2" descr="Creating and reusing a report p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4149080"/>
            <a:ext cx="3228975" cy="1219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3" y="908571"/>
            <a:ext cx="2990483" cy="34565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1700808"/>
            <a:ext cx="1790700" cy="819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Oval 5"/>
          <p:cNvSpPr/>
          <p:nvPr/>
        </p:nvSpPr>
        <p:spPr>
          <a:xfrm>
            <a:off x="6732240" y="1700808"/>
            <a:ext cx="914400" cy="9144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348879"/>
            <a:ext cx="1944216" cy="34946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Oval 10"/>
          <p:cNvSpPr/>
          <p:nvPr/>
        </p:nvSpPr>
        <p:spPr>
          <a:xfrm>
            <a:off x="1187624" y="4695860"/>
            <a:ext cx="2880320" cy="103739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3" y="2912458"/>
            <a:ext cx="8741568" cy="11837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95233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"/>
            <a:ext cx="7354887" cy="908720"/>
          </a:xfrm>
        </p:spPr>
        <p:txBody>
          <a:bodyPr/>
          <a:lstStyle/>
          <a:p>
            <a:pPr eaLnBrk="1" hangingPunct="1"/>
            <a:r>
              <a:rPr lang="en-US" dirty="0" smtClean="0"/>
              <a:t>Deployment </a:t>
            </a:r>
            <a:r>
              <a:rPr lang="en-US" dirty="0" err="1" smtClean="0"/>
              <a:t>af</a:t>
            </a:r>
            <a:r>
              <a:rPr lang="en-US" dirty="0" smtClean="0"/>
              <a:t> </a:t>
            </a:r>
            <a:r>
              <a:rPr lang="en-US" dirty="0" err="1" smtClean="0"/>
              <a:t>Rapporter</a:t>
            </a:r>
            <a:endParaRPr lang="en-GB" dirty="0" smtClean="0"/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500034" y="908720"/>
            <a:ext cx="7027862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800" kern="1200">
                <a:solidFill>
                  <a:srgbClr val="404040"/>
                </a:solidFill>
                <a:latin typeface="Tahoma" pitchFamily="34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600" kern="1200">
                <a:solidFill>
                  <a:srgbClr val="404040"/>
                </a:solidFill>
                <a:latin typeface="Tahoma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400" kern="1200">
                <a:solidFill>
                  <a:srgbClr val="404040"/>
                </a:solidFill>
                <a:latin typeface="Tahoma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200" kern="1200">
                <a:solidFill>
                  <a:srgbClr val="404040"/>
                </a:solidFill>
                <a:latin typeface="Tahoma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100" kern="1200">
                <a:solidFill>
                  <a:srgbClr val="404040"/>
                </a:solidFill>
                <a:latin typeface="Tahoma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a-DK" dirty="0" smtClean="0"/>
              <a:t>Rapporter gemmes på rapportserver</a:t>
            </a:r>
          </a:p>
          <a:p>
            <a:r>
              <a:rPr lang="da-DK" dirty="0" smtClean="0"/>
              <a:t>Central placering og giver adgang for andre</a:t>
            </a:r>
          </a:p>
          <a:p>
            <a:r>
              <a:rPr lang="da-DK" dirty="0" smtClean="0"/>
              <a:t>Rapportserver understøtter to konfigurationer</a:t>
            </a:r>
          </a:p>
          <a:p>
            <a:pPr lvl="1"/>
            <a:r>
              <a:rPr lang="da-DK" dirty="0" smtClean="0"/>
              <a:t>Native Mode</a:t>
            </a:r>
          </a:p>
          <a:p>
            <a:pPr lvl="2"/>
            <a:r>
              <a:rPr lang="da-DK" dirty="0" smtClean="0"/>
              <a:t>Standard</a:t>
            </a:r>
          </a:p>
          <a:p>
            <a:pPr lvl="2"/>
            <a:r>
              <a:rPr lang="da-DK" dirty="0" smtClean="0"/>
              <a:t>Web baseret adgang via Report Manager</a:t>
            </a:r>
          </a:p>
          <a:p>
            <a:pPr lvl="1"/>
            <a:r>
              <a:rPr lang="da-DK" dirty="0" smtClean="0"/>
              <a:t>Sharepoint Integrated Mode</a:t>
            </a:r>
          </a:p>
          <a:p>
            <a:pPr lvl="2"/>
            <a:r>
              <a:rPr lang="da-DK" dirty="0" smtClean="0"/>
              <a:t>Adgang og administration via Sharepoint Site</a:t>
            </a:r>
          </a:p>
          <a:p>
            <a:pPr lvl="2"/>
            <a:r>
              <a:rPr lang="da-DK" dirty="0" smtClean="0"/>
              <a:t>Rapporter gemmes i library</a:t>
            </a:r>
          </a:p>
          <a:p>
            <a:pPr marL="0" indent="0">
              <a:buNone/>
            </a:pPr>
            <a:endParaRPr lang="da-DK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645024"/>
            <a:ext cx="7256191" cy="1440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68313" y="1"/>
            <a:ext cx="7354887" cy="980728"/>
          </a:xfrm>
        </p:spPr>
        <p:txBody>
          <a:bodyPr/>
          <a:lstStyle/>
          <a:p>
            <a:r>
              <a:rPr lang="da-DK" smtClean="0"/>
              <a:t>Modul </a:t>
            </a:r>
            <a:r>
              <a:rPr lang="da-DK" smtClean="0"/>
              <a:t>5 </a:t>
            </a:r>
            <a:r>
              <a:rPr lang="da-DK" dirty="0" smtClean="0"/>
              <a:t>– Opgaver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457200" y="1052735"/>
            <a:ext cx="7400948" cy="3456385"/>
          </a:xfrm>
        </p:spPr>
        <p:txBody>
          <a:bodyPr/>
          <a:lstStyle/>
          <a:p>
            <a:r>
              <a:rPr lang="da-DK" dirty="0" smtClean="0"/>
              <a:t>Opgave 1</a:t>
            </a:r>
          </a:p>
          <a:p>
            <a:pPr lvl="1"/>
            <a:r>
              <a:rPr lang="da-DK" dirty="0" smtClean="0"/>
              <a:t>Report Parts</a:t>
            </a:r>
          </a:p>
          <a:p>
            <a:r>
              <a:rPr lang="da-DK" dirty="0" smtClean="0"/>
              <a:t>Opgave 2</a:t>
            </a:r>
          </a:p>
          <a:p>
            <a:pPr lvl="1"/>
            <a:r>
              <a:rPr lang="da-DK" dirty="0" smtClean="0"/>
              <a:t>Deployment af Rapporter</a:t>
            </a:r>
          </a:p>
          <a:p>
            <a:pPr marL="0" indent="0">
              <a:buNone/>
            </a:pPr>
            <a:endParaRPr lang="da-DK" dirty="0" smtClean="0"/>
          </a:p>
        </p:txBody>
      </p:sp>
      <p:pic>
        <p:nvPicPr>
          <p:cNvPr id="4" name="Billede 3" descr="lab_exercise_smal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52729" y="1484784"/>
            <a:ext cx="2743583" cy="3429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5418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Kontortema">
  <a:themeElements>
    <a:clrScheme name="Kont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19095</TotalTime>
  <Words>145</Words>
  <Application>Microsoft Office PowerPoint</Application>
  <PresentationFormat>On-screen Show (4:3)</PresentationFormat>
  <Paragraphs>29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Arial</vt:lpstr>
      <vt:lpstr>BigNoodleTitling</vt:lpstr>
      <vt:lpstr>Franklin Gothic Book</vt:lpstr>
      <vt:lpstr>Tahoma</vt:lpstr>
      <vt:lpstr>Calibri</vt:lpstr>
      <vt:lpstr>Franklin Gothic Demi Cond</vt:lpstr>
      <vt:lpstr>Office Theme</vt:lpstr>
      <vt:lpstr>Report Builder 3.0  Modul 5 – Deployment af Rapporter</vt:lpstr>
      <vt:lpstr>Modul 5 – Deployment af Rapporter</vt:lpstr>
      <vt:lpstr>Report Parts</vt:lpstr>
      <vt:lpstr>Deployment af Rapporter</vt:lpstr>
      <vt:lpstr>Modul 5 – Opgaver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Dias nummer 1</dc:title>
  <dc:creator>bh</dc:creator>
  <cp:lastModifiedBy>BH</cp:lastModifiedBy>
  <cp:revision>1155</cp:revision>
  <dcterms:created xsi:type="dcterms:W3CDTF">2008-03-06T08:53:46Z</dcterms:created>
  <dcterms:modified xsi:type="dcterms:W3CDTF">2011-06-19T11:45:26Z</dcterms:modified>
</cp:coreProperties>
</file>