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66" r:id="rId5"/>
    <p:sldId id="259" r:id="rId6"/>
    <p:sldId id="263" r:id="rId7"/>
    <p:sldId id="264" r:id="rId8"/>
    <p:sldId id="265" r:id="rId9"/>
    <p:sldId id="260" r:id="rId10"/>
    <p:sldId id="267" r:id="rId11"/>
    <p:sldId id="268" r:id="rId12"/>
    <p:sldId id="261" r:id="rId13"/>
    <p:sldId id="262" r:id="rId14"/>
  </p:sldIdLst>
  <p:sldSz cx="9144000" cy="6858000" type="screen4x3"/>
  <p:notesSz cx="6946900" cy="92837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  <p:showPr showNarration="1">
    <p:present/>
    <p:sldAll/>
    <p:penClr>
      <a:schemeClr val="tx1"/>
    </p:penClr>
  </p:showPr>
  <p:clrMru>
    <a:srgbClr val="0043C8"/>
    <a:srgbClr val="0085B4"/>
    <a:srgbClr val="993300"/>
    <a:srgbClr val="FF9900"/>
    <a:srgbClr val="00AFE6"/>
    <a:srgbClr val="CC6600"/>
    <a:srgbClr val="FFCC00"/>
    <a:srgbClr val="CC9900"/>
    <a:srgbClr val="FFCC99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 autoAdjust="0"/>
    <p:restoredTop sz="94600" autoAdjust="0"/>
  </p:normalViewPr>
  <p:slideViewPr>
    <p:cSldViewPr>
      <p:cViewPr varScale="1">
        <p:scale>
          <a:sx n="82" d="100"/>
          <a:sy n="82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a-DK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'Ark1'!$B$1</c:f>
              <c:strCache>
                <c:ptCount val="1"/>
                <c:pt idx="0">
                  <c:v>Andel</c:v>
                </c:pt>
              </c:strCache>
            </c:strRef>
          </c:tx>
          <c:spPr>
            <a:ln>
              <a:solidFill>
                <a:schemeClr val="accent6">
                  <a:lumMod val="40000"/>
                  <a:lumOff val="60000"/>
                </a:schemeClr>
              </a:solidFill>
            </a:ln>
          </c:spPr>
          <c:dPt>
            <c:idx val="0"/>
            <c:explosion val="10"/>
            <c:spPr>
              <a:solidFill>
                <a:srgbClr val="FF9900"/>
              </a:solidFill>
              <a:ln>
                <a:solidFill>
                  <a:srgbClr val="993300"/>
                </a:solidFill>
              </a:ln>
            </c:spPr>
          </c:dPt>
          <c:dPt>
            <c:idx val="1"/>
            <c:spPr>
              <a:solidFill>
                <a:srgbClr val="0043C8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dPt>
          <c:dPt>
            <c:idx val="2"/>
            <c:spPr>
              <a:solidFill>
                <a:srgbClr val="0085B4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dPt>
          <c:dPt>
            <c:idx val="3"/>
            <c:spPr>
              <a:solidFill>
                <a:srgbClr val="0070C0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dPt>
          <c:dPt>
            <c:idx val="4"/>
            <c:spPr>
              <a:solidFill>
                <a:srgbClr val="00AFE6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dPt>
          <c:dLbls>
            <c:dLblPos val="inEnd"/>
            <c:showVal val="1"/>
            <c:showLeaderLines val="1"/>
          </c:dLbls>
          <c:cat>
            <c:strRef>
              <c:f>'Ark1'!$A$2:$A$6</c:f>
              <c:strCache>
                <c:ptCount val="5"/>
                <c:pt idx="0">
                  <c:v>VideoBuster</c:v>
                </c:pt>
                <c:pt idx="1">
                  <c:v>Film Land</c:v>
                </c:pt>
                <c:pt idx="2">
                  <c:v>Video Netto</c:v>
                </c:pt>
                <c:pt idx="3">
                  <c:v>DVD disken</c:v>
                </c:pt>
                <c:pt idx="4">
                  <c:v>Andre</c:v>
                </c:pt>
              </c:strCache>
            </c:strRef>
          </c:cat>
          <c:val>
            <c:numRef>
              <c:f>'Ark1'!$B$2:$B$6</c:f>
              <c:numCache>
                <c:formatCode>0%</c:formatCode>
                <c:ptCount val="5"/>
                <c:pt idx="0">
                  <c:v>0.15000000000000008</c:v>
                </c:pt>
                <c:pt idx="1">
                  <c:v>0.4</c:v>
                </c:pt>
                <c:pt idx="2">
                  <c:v>0.17</c:v>
                </c:pt>
                <c:pt idx="3">
                  <c:v>0.23</c:v>
                </c:pt>
                <c:pt idx="4">
                  <c:v>5.0000000000000031E-2</c:v>
                </c:pt>
              </c:numCache>
            </c:numRef>
          </c:val>
        </c:ser>
        <c:firstSliceAng val="0"/>
      </c:pieChart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da-DK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CEF623-4C03-4D0B-86BA-9063FCD51410}" type="doc">
      <dgm:prSet loTypeId="urn:microsoft.com/office/officeart/2005/8/layout/orgChart1" loCatId="hierarchy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da-DK"/>
        </a:p>
      </dgm:t>
    </dgm:pt>
    <dgm:pt modelId="{867D8BDA-D1A3-42CE-8975-A6256C4B5F48}">
      <dgm:prSet phldrT="[Tekst]" custT="1"/>
      <dgm:spPr/>
      <dgm:t>
        <a:bodyPr/>
        <a:lstStyle/>
        <a:p>
          <a:r>
            <a:rPr lang="da-DK" sz="1800" dirty="0" smtClean="0"/>
            <a:t>VideoBuster A/S</a:t>
          </a:r>
          <a:endParaRPr lang="da-DK" sz="1800" dirty="0"/>
        </a:p>
      </dgm:t>
    </dgm:pt>
    <dgm:pt modelId="{E1C10E46-6CE4-430F-A162-644AD9648B99}" type="parTrans" cxnId="{3B0A0D1F-73D8-4CC4-BDF2-9B61160339EF}">
      <dgm:prSet/>
      <dgm:spPr/>
      <dgm:t>
        <a:bodyPr/>
        <a:lstStyle/>
        <a:p>
          <a:endParaRPr lang="da-DK" sz="1200"/>
        </a:p>
      </dgm:t>
    </dgm:pt>
    <dgm:pt modelId="{A48EAA98-23AE-46DD-9816-DAAFBBCDEF7D}" type="sibTrans" cxnId="{3B0A0D1F-73D8-4CC4-BDF2-9B61160339EF}">
      <dgm:prSet/>
      <dgm:spPr/>
      <dgm:t>
        <a:bodyPr/>
        <a:lstStyle/>
        <a:p>
          <a:endParaRPr lang="da-DK" sz="1200"/>
        </a:p>
      </dgm:t>
    </dgm:pt>
    <dgm:pt modelId="{B7E961DF-89AE-4298-B8B0-3DAA5AC680AD}">
      <dgm:prSet phldrT="[Tekst]" custT="1"/>
      <dgm:spPr/>
      <dgm:t>
        <a:bodyPr/>
        <a:lstStyle/>
        <a:p>
          <a:r>
            <a:rPr lang="da-DK" sz="1800" dirty="0" smtClean="0"/>
            <a:t>Danmark</a:t>
          </a:r>
          <a:endParaRPr lang="da-DK" sz="1800" dirty="0"/>
        </a:p>
      </dgm:t>
    </dgm:pt>
    <dgm:pt modelId="{2A48B4AC-7A6B-45E5-A86F-511BC275EA57}" type="parTrans" cxnId="{62B3CCE7-C3A0-4012-952C-1147D1693834}">
      <dgm:prSet/>
      <dgm:spPr/>
      <dgm:t>
        <a:bodyPr/>
        <a:lstStyle/>
        <a:p>
          <a:endParaRPr lang="da-DK" sz="1200"/>
        </a:p>
      </dgm:t>
    </dgm:pt>
    <dgm:pt modelId="{C2E93B19-EA69-4E4F-8B99-7C9984428E16}" type="sibTrans" cxnId="{62B3CCE7-C3A0-4012-952C-1147D1693834}">
      <dgm:prSet/>
      <dgm:spPr/>
      <dgm:t>
        <a:bodyPr/>
        <a:lstStyle/>
        <a:p>
          <a:endParaRPr lang="da-DK" sz="1200"/>
        </a:p>
      </dgm:t>
    </dgm:pt>
    <dgm:pt modelId="{60FFE18A-49DA-4688-A8E7-11F81947FE19}">
      <dgm:prSet phldrT="[Tekst]" custT="1"/>
      <dgm:spPr/>
      <dgm:t>
        <a:bodyPr/>
        <a:lstStyle/>
        <a:p>
          <a:r>
            <a:rPr lang="da-DK" sz="1800" dirty="0" smtClean="0"/>
            <a:t>Sverige</a:t>
          </a:r>
          <a:endParaRPr lang="da-DK" sz="1800" dirty="0"/>
        </a:p>
      </dgm:t>
    </dgm:pt>
    <dgm:pt modelId="{C92C4CB1-BF87-43EC-BB1D-D1995FD76C45}" type="parTrans" cxnId="{B1DC55A5-A4C8-4E04-8067-031F5CA62F6F}">
      <dgm:prSet/>
      <dgm:spPr/>
      <dgm:t>
        <a:bodyPr/>
        <a:lstStyle/>
        <a:p>
          <a:endParaRPr lang="da-DK" sz="1200"/>
        </a:p>
      </dgm:t>
    </dgm:pt>
    <dgm:pt modelId="{32B46119-28AF-468D-A005-BBF9DBA87C1D}" type="sibTrans" cxnId="{B1DC55A5-A4C8-4E04-8067-031F5CA62F6F}">
      <dgm:prSet/>
      <dgm:spPr/>
      <dgm:t>
        <a:bodyPr/>
        <a:lstStyle/>
        <a:p>
          <a:endParaRPr lang="da-DK" sz="1200"/>
        </a:p>
      </dgm:t>
    </dgm:pt>
    <dgm:pt modelId="{8021B654-B1FE-4C32-9395-C46EC7B8CD1C}">
      <dgm:prSet phldrT="[Tekst]" custT="1"/>
      <dgm:spPr/>
      <dgm:t>
        <a:bodyPr/>
        <a:lstStyle/>
        <a:p>
          <a:r>
            <a:rPr lang="da-DK" sz="1800" dirty="0" smtClean="0"/>
            <a:t>Norge</a:t>
          </a:r>
          <a:endParaRPr lang="da-DK" sz="1800" dirty="0"/>
        </a:p>
      </dgm:t>
    </dgm:pt>
    <dgm:pt modelId="{F9755650-031F-45ED-822C-2429C8D3D4A2}" type="parTrans" cxnId="{1337389A-AA82-44A0-8693-DCCDF2505165}">
      <dgm:prSet/>
      <dgm:spPr/>
      <dgm:t>
        <a:bodyPr/>
        <a:lstStyle/>
        <a:p>
          <a:endParaRPr lang="da-DK" sz="1200"/>
        </a:p>
      </dgm:t>
    </dgm:pt>
    <dgm:pt modelId="{66064FF4-ED83-4127-B57A-C636CF469A45}" type="sibTrans" cxnId="{1337389A-AA82-44A0-8693-DCCDF2505165}">
      <dgm:prSet/>
      <dgm:spPr/>
      <dgm:t>
        <a:bodyPr/>
        <a:lstStyle/>
        <a:p>
          <a:endParaRPr lang="da-DK" sz="1200"/>
        </a:p>
      </dgm:t>
    </dgm:pt>
    <dgm:pt modelId="{422E097D-9199-449D-A6A7-ADFBBF36479C}">
      <dgm:prSet custT="1"/>
      <dgm:spPr/>
      <dgm:t>
        <a:bodyPr/>
        <a:lstStyle/>
        <a:p>
          <a:r>
            <a:rPr lang="da-DK" sz="1800" dirty="0" smtClean="0"/>
            <a:t>Finland</a:t>
          </a:r>
          <a:endParaRPr lang="da-DK" sz="1800" dirty="0"/>
        </a:p>
      </dgm:t>
    </dgm:pt>
    <dgm:pt modelId="{9CA434A3-B494-4668-A5E5-D25F9204C4E0}" type="parTrans" cxnId="{6D506192-4E86-4E5B-B7FB-8323DD1C0A48}">
      <dgm:prSet/>
      <dgm:spPr/>
      <dgm:t>
        <a:bodyPr/>
        <a:lstStyle/>
        <a:p>
          <a:endParaRPr lang="da-DK" sz="1200"/>
        </a:p>
      </dgm:t>
    </dgm:pt>
    <dgm:pt modelId="{8D38B7D6-9427-4455-ABBB-5C255EDC123D}" type="sibTrans" cxnId="{6D506192-4E86-4E5B-B7FB-8323DD1C0A48}">
      <dgm:prSet/>
      <dgm:spPr/>
      <dgm:t>
        <a:bodyPr/>
        <a:lstStyle/>
        <a:p>
          <a:endParaRPr lang="da-DK" sz="1200"/>
        </a:p>
      </dgm:t>
    </dgm:pt>
    <dgm:pt modelId="{94FD74F8-015C-47C3-8F98-6C20674C6E4A}" type="pres">
      <dgm:prSet presAssocID="{35CEF623-4C03-4D0B-86BA-9063FCD5141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a-DK"/>
        </a:p>
      </dgm:t>
    </dgm:pt>
    <dgm:pt modelId="{223811B6-1411-45E5-B67F-FEBC38025457}" type="pres">
      <dgm:prSet presAssocID="{867D8BDA-D1A3-42CE-8975-A6256C4B5F48}" presName="hierRoot1" presStyleCnt="0">
        <dgm:presLayoutVars>
          <dgm:hierBranch val="init"/>
        </dgm:presLayoutVars>
      </dgm:prSet>
      <dgm:spPr/>
    </dgm:pt>
    <dgm:pt modelId="{E7B32E95-C451-4552-98A9-8B64A514093E}" type="pres">
      <dgm:prSet presAssocID="{867D8BDA-D1A3-42CE-8975-A6256C4B5F48}" presName="rootComposite1" presStyleCnt="0"/>
      <dgm:spPr/>
    </dgm:pt>
    <dgm:pt modelId="{F6B62822-12A9-493D-AE16-AC3BA1A5FC7A}" type="pres">
      <dgm:prSet presAssocID="{867D8BDA-D1A3-42CE-8975-A6256C4B5F4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7E30C840-A172-49C1-87EE-BF64BF1555E2}" type="pres">
      <dgm:prSet presAssocID="{867D8BDA-D1A3-42CE-8975-A6256C4B5F48}" presName="rootConnector1" presStyleLbl="node1" presStyleIdx="0" presStyleCnt="0"/>
      <dgm:spPr/>
      <dgm:t>
        <a:bodyPr/>
        <a:lstStyle/>
        <a:p>
          <a:endParaRPr lang="da-DK"/>
        </a:p>
      </dgm:t>
    </dgm:pt>
    <dgm:pt modelId="{FD6D1CFF-2975-4D48-A789-276F4403022E}" type="pres">
      <dgm:prSet presAssocID="{867D8BDA-D1A3-42CE-8975-A6256C4B5F48}" presName="hierChild2" presStyleCnt="0"/>
      <dgm:spPr/>
    </dgm:pt>
    <dgm:pt modelId="{C28FEC54-F4D0-41ED-9A84-E02CA3A339F3}" type="pres">
      <dgm:prSet presAssocID="{2A48B4AC-7A6B-45E5-A86F-511BC275EA57}" presName="Name37" presStyleLbl="parChTrans1D2" presStyleIdx="0" presStyleCnt="4"/>
      <dgm:spPr/>
      <dgm:t>
        <a:bodyPr/>
        <a:lstStyle/>
        <a:p>
          <a:endParaRPr lang="da-DK"/>
        </a:p>
      </dgm:t>
    </dgm:pt>
    <dgm:pt modelId="{7CFC90BF-1E7F-49AE-96AF-8885D98F5547}" type="pres">
      <dgm:prSet presAssocID="{B7E961DF-89AE-4298-B8B0-3DAA5AC680AD}" presName="hierRoot2" presStyleCnt="0">
        <dgm:presLayoutVars>
          <dgm:hierBranch val="init"/>
        </dgm:presLayoutVars>
      </dgm:prSet>
      <dgm:spPr/>
    </dgm:pt>
    <dgm:pt modelId="{09698C0B-723C-4675-B03D-C78849440C62}" type="pres">
      <dgm:prSet presAssocID="{B7E961DF-89AE-4298-B8B0-3DAA5AC680AD}" presName="rootComposite" presStyleCnt="0"/>
      <dgm:spPr/>
    </dgm:pt>
    <dgm:pt modelId="{57321208-F0BF-4987-83AB-8797833FD1DB}" type="pres">
      <dgm:prSet presAssocID="{B7E961DF-89AE-4298-B8B0-3DAA5AC680AD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4333271C-AB81-44EC-90BC-04933087AF83}" type="pres">
      <dgm:prSet presAssocID="{B7E961DF-89AE-4298-B8B0-3DAA5AC680AD}" presName="rootConnector" presStyleLbl="node2" presStyleIdx="0" presStyleCnt="4"/>
      <dgm:spPr/>
      <dgm:t>
        <a:bodyPr/>
        <a:lstStyle/>
        <a:p>
          <a:endParaRPr lang="da-DK"/>
        </a:p>
      </dgm:t>
    </dgm:pt>
    <dgm:pt modelId="{492F404D-2889-4E74-B34A-DEB3AAD0FF2D}" type="pres">
      <dgm:prSet presAssocID="{B7E961DF-89AE-4298-B8B0-3DAA5AC680AD}" presName="hierChild4" presStyleCnt="0"/>
      <dgm:spPr/>
    </dgm:pt>
    <dgm:pt modelId="{CEF63E99-D38B-4630-80D7-D60E361D7CB3}" type="pres">
      <dgm:prSet presAssocID="{B7E961DF-89AE-4298-B8B0-3DAA5AC680AD}" presName="hierChild5" presStyleCnt="0"/>
      <dgm:spPr/>
    </dgm:pt>
    <dgm:pt modelId="{74E3B8F7-7BF7-4207-8A12-0374563962BA}" type="pres">
      <dgm:prSet presAssocID="{C92C4CB1-BF87-43EC-BB1D-D1995FD76C45}" presName="Name37" presStyleLbl="parChTrans1D2" presStyleIdx="1" presStyleCnt="4"/>
      <dgm:spPr/>
      <dgm:t>
        <a:bodyPr/>
        <a:lstStyle/>
        <a:p>
          <a:endParaRPr lang="da-DK"/>
        </a:p>
      </dgm:t>
    </dgm:pt>
    <dgm:pt modelId="{347CE898-6FD8-4492-A60A-42F90C69FE89}" type="pres">
      <dgm:prSet presAssocID="{60FFE18A-49DA-4688-A8E7-11F81947FE19}" presName="hierRoot2" presStyleCnt="0">
        <dgm:presLayoutVars>
          <dgm:hierBranch val="init"/>
        </dgm:presLayoutVars>
      </dgm:prSet>
      <dgm:spPr/>
    </dgm:pt>
    <dgm:pt modelId="{A29DBDE6-D585-4A20-8FF7-B7CD8FC20D22}" type="pres">
      <dgm:prSet presAssocID="{60FFE18A-49DA-4688-A8E7-11F81947FE19}" presName="rootComposite" presStyleCnt="0"/>
      <dgm:spPr/>
    </dgm:pt>
    <dgm:pt modelId="{CD32DE04-4516-4586-B826-53EAC3112698}" type="pres">
      <dgm:prSet presAssocID="{60FFE18A-49DA-4688-A8E7-11F81947FE19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8369BA27-A165-42D0-842F-FFE69EE97389}" type="pres">
      <dgm:prSet presAssocID="{60FFE18A-49DA-4688-A8E7-11F81947FE19}" presName="rootConnector" presStyleLbl="node2" presStyleIdx="1" presStyleCnt="4"/>
      <dgm:spPr/>
      <dgm:t>
        <a:bodyPr/>
        <a:lstStyle/>
        <a:p>
          <a:endParaRPr lang="da-DK"/>
        </a:p>
      </dgm:t>
    </dgm:pt>
    <dgm:pt modelId="{7A3AD5BB-22CD-4093-8531-955B7B229C3E}" type="pres">
      <dgm:prSet presAssocID="{60FFE18A-49DA-4688-A8E7-11F81947FE19}" presName="hierChild4" presStyleCnt="0"/>
      <dgm:spPr/>
    </dgm:pt>
    <dgm:pt modelId="{B8D7B910-16FC-4B14-B933-DCE82CD86D61}" type="pres">
      <dgm:prSet presAssocID="{60FFE18A-49DA-4688-A8E7-11F81947FE19}" presName="hierChild5" presStyleCnt="0"/>
      <dgm:spPr/>
    </dgm:pt>
    <dgm:pt modelId="{629CC7C3-86BA-4F0B-964C-876CAAF4093B}" type="pres">
      <dgm:prSet presAssocID="{F9755650-031F-45ED-822C-2429C8D3D4A2}" presName="Name37" presStyleLbl="parChTrans1D2" presStyleIdx="2" presStyleCnt="4"/>
      <dgm:spPr/>
      <dgm:t>
        <a:bodyPr/>
        <a:lstStyle/>
        <a:p>
          <a:endParaRPr lang="da-DK"/>
        </a:p>
      </dgm:t>
    </dgm:pt>
    <dgm:pt modelId="{1FAD83BA-19DD-4D0B-886A-F2E050982B36}" type="pres">
      <dgm:prSet presAssocID="{8021B654-B1FE-4C32-9395-C46EC7B8CD1C}" presName="hierRoot2" presStyleCnt="0">
        <dgm:presLayoutVars>
          <dgm:hierBranch val="init"/>
        </dgm:presLayoutVars>
      </dgm:prSet>
      <dgm:spPr/>
    </dgm:pt>
    <dgm:pt modelId="{85A79B97-9968-454E-8B91-3051ABCCFE32}" type="pres">
      <dgm:prSet presAssocID="{8021B654-B1FE-4C32-9395-C46EC7B8CD1C}" presName="rootComposite" presStyleCnt="0"/>
      <dgm:spPr/>
    </dgm:pt>
    <dgm:pt modelId="{849E9CEC-EA04-4829-B144-002BB0186986}" type="pres">
      <dgm:prSet presAssocID="{8021B654-B1FE-4C32-9395-C46EC7B8CD1C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991A56E5-66EB-4B0B-9513-D949B6007922}" type="pres">
      <dgm:prSet presAssocID="{8021B654-B1FE-4C32-9395-C46EC7B8CD1C}" presName="rootConnector" presStyleLbl="node2" presStyleIdx="2" presStyleCnt="4"/>
      <dgm:spPr/>
      <dgm:t>
        <a:bodyPr/>
        <a:lstStyle/>
        <a:p>
          <a:endParaRPr lang="da-DK"/>
        </a:p>
      </dgm:t>
    </dgm:pt>
    <dgm:pt modelId="{943796E4-2F1B-4A53-BCC4-1ECD42D97472}" type="pres">
      <dgm:prSet presAssocID="{8021B654-B1FE-4C32-9395-C46EC7B8CD1C}" presName="hierChild4" presStyleCnt="0"/>
      <dgm:spPr/>
    </dgm:pt>
    <dgm:pt modelId="{0DE638C6-D7F6-4B9D-8050-123C62F14456}" type="pres">
      <dgm:prSet presAssocID="{8021B654-B1FE-4C32-9395-C46EC7B8CD1C}" presName="hierChild5" presStyleCnt="0"/>
      <dgm:spPr/>
    </dgm:pt>
    <dgm:pt modelId="{BE957620-E4D1-4297-9CF9-933119479E78}" type="pres">
      <dgm:prSet presAssocID="{9CA434A3-B494-4668-A5E5-D25F9204C4E0}" presName="Name37" presStyleLbl="parChTrans1D2" presStyleIdx="3" presStyleCnt="4"/>
      <dgm:spPr/>
      <dgm:t>
        <a:bodyPr/>
        <a:lstStyle/>
        <a:p>
          <a:endParaRPr lang="da-DK"/>
        </a:p>
      </dgm:t>
    </dgm:pt>
    <dgm:pt modelId="{9EDA568F-FE4A-4ECF-8C25-C46D8EFF1727}" type="pres">
      <dgm:prSet presAssocID="{422E097D-9199-449D-A6A7-ADFBBF36479C}" presName="hierRoot2" presStyleCnt="0">
        <dgm:presLayoutVars>
          <dgm:hierBranch val="init"/>
        </dgm:presLayoutVars>
      </dgm:prSet>
      <dgm:spPr/>
    </dgm:pt>
    <dgm:pt modelId="{5FD39F07-6312-4EBF-86DE-98D2E818B65D}" type="pres">
      <dgm:prSet presAssocID="{422E097D-9199-449D-A6A7-ADFBBF36479C}" presName="rootComposite" presStyleCnt="0"/>
      <dgm:spPr/>
    </dgm:pt>
    <dgm:pt modelId="{65FEB25B-83E8-4FAA-9CA1-7477F3AFE0D2}" type="pres">
      <dgm:prSet presAssocID="{422E097D-9199-449D-A6A7-ADFBBF36479C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11DB0864-EE3D-4968-BCAD-6A71B3B37FBA}" type="pres">
      <dgm:prSet presAssocID="{422E097D-9199-449D-A6A7-ADFBBF36479C}" presName="rootConnector" presStyleLbl="node2" presStyleIdx="3" presStyleCnt="4"/>
      <dgm:spPr/>
      <dgm:t>
        <a:bodyPr/>
        <a:lstStyle/>
        <a:p>
          <a:endParaRPr lang="da-DK"/>
        </a:p>
      </dgm:t>
    </dgm:pt>
    <dgm:pt modelId="{76B9F197-5563-401F-80B1-8518AF019ADF}" type="pres">
      <dgm:prSet presAssocID="{422E097D-9199-449D-A6A7-ADFBBF36479C}" presName="hierChild4" presStyleCnt="0"/>
      <dgm:spPr/>
    </dgm:pt>
    <dgm:pt modelId="{CDF94A8F-5F32-4E73-800F-17A2BBBE9DAB}" type="pres">
      <dgm:prSet presAssocID="{422E097D-9199-449D-A6A7-ADFBBF36479C}" presName="hierChild5" presStyleCnt="0"/>
      <dgm:spPr/>
    </dgm:pt>
    <dgm:pt modelId="{AA9060A2-61F6-4DAB-BBBF-382E0AD56BA5}" type="pres">
      <dgm:prSet presAssocID="{867D8BDA-D1A3-42CE-8975-A6256C4B5F48}" presName="hierChild3" presStyleCnt="0"/>
      <dgm:spPr/>
    </dgm:pt>
  </dgm:ptLst>
  <dgm:cxnLst>
    <dgm:cxn modelId="{3B4E8ACB-E8CB-4E60-B54C-6A45E9EE8C17}" type="presOf" srcId="{2A48B4AC-7A6B-45E5-A86F-511BC275EA57}" destId="{C28FEC54-F4D0-41ED-9A84-E02CA3A339F3}" srcOrd="0" destOrd="0" presId="urn:microsoft.com/office/officeart/2005/8/layout/orgChart1"/>
    <dgm:cxn modelId="{B1DC55A5-A4C8-4E04-8067-031F5CA62F6F}" srcId="{867D8BDA-D1A3-42CE-8975-A6256C4B5F48}" destId="{60FFE18A-49DA-4688-A8E7-11F81947FE19}" srcOrd="1" destOrd="0" parTransId="{C92C4CB1-BF87-43EC-BB1D-D1995FD76C45}" sibTransId="{32B46119-28AF-468D-A005-BBF9DBA87C1D}"/>
    <dgm:cxn modelId="{6D506192-4E86-4E5B-B7FB-8323DD1C0A48}" srcId="{867D8BDA-D1A3-42CE-8975-A6256C4B5F48}" destId="{422E097D-9199-449D-A6A7-ADFBBF36479C}" srcOrd="3" destOrd="0" parTransId="{9CA434A3-B494-4668-A5E5-D25F9204C4E0}" sibTransId="{8D38B7D6-9427-4455-ABBB-5C255EDC123D}"/>
    <dgm:cxn modelId="{700AE1E8-D70A-4E44-B4B4-F4AA6DA2C560}" type="presOf" srcId="{B7E961DF-89AE-4298-B8B0-3DAA5AC680AD}" destId="{4333271C-AB81-44EC-90BC-04933087AF83}" srcOrd="1" destOrd="0" presId="urn:microsoft.com/office/officeart/2005/8/layout/orgChart1"/>
    <dgm:cxn modelId="{7BBF5C8C-D5BC-40D4-B304-7D357D0DE2E2}" type="presOf" srcId="{867D8BDA-D1A3-42CE-8975-A6256C4B5F48}" destId="{F6B62822-12A9-493D-AE16-AC3BA1A5FC7A}" srcOrd="0" destOrd="0" presId="urn:microsoft.com/office/officeart/2005/8/layout/orgChart1"/>
    <dgm:cxn modelId="{33C89093-5EAD-40DE-813D-865CA62F5EA4}" type="presOf" srcId="{867D8BDA-D1A3-42CE-8975-A6256C4B5F48}" destId="{7E30C840-A172-49C1-87EE-BF64BF1555E2}" srcOrd="1" destOrd="0" presId="urn:microsoft.com/office/officeart/2005/8/layout/orgChart1"/>
    <dgm:cxn modelId="{2BDC70CE-AE7A-4148-B9D4-F4E83A56AABD}" type="presOf" srcId="{422E097D-9199-449D-A6A7-ADFBBF36479C}" destId="{11DB0864-EE3D-4968-BCAD-6A71B3B37FBA}" srcOrd="1" destOrd="0" presId="urn:microsoft.com/office/officeart/2005/8/layout/orgChart1"/>
    <dgm:cxn modelId="{E351BBC7-31AC-4609-AA23-61D90FF58DCF}" type="presOf" srcId="{8021B654-B1FE-4C32-9395-C46EC7B8CD1C}" destId="{991A56E5-66EB-4B0B-9513-D949B6007922}" srcOrd="1" destOrd="0" presId="urn:microsoft.com/office/officeart/2005/8/layout/orgChart1"/>
    <dgm:cxn modelId="{5ABBDDD0-9F9B-44F9-B094-98CB768B35F1}" type="presOf" srcId="{9CA434A3-B494-4668-A5E5-D25F9204C4E0}" destId="{BE957620-E4D1-4297-9CF9-933119479E78}" srcOrd="0" destOrd="0" presId="urn:microsoft.com/office/officeart/2005/8/layout/orgChart1"/>
    <dgm:cxn modelId="{3B0A0D1F-73D8-4CC4-BDF2-9B61160339EF}" srcId="{35CEF623-4C03-4D0B-86BA-9063FCD51410}" destId="{867D8BDA-D1A3-42CE-8975-A6256C4B5F48}" srcOrd="0" destOrd="0" parTransId="{E1C10E46-6CE4-430F-A162-644AD9648B99}" sibTransId="{A48EAA98-23AE-46DD-9816-DAAFBBCDEF7D}"/>
    <dgm:cxn modelId="{1337389A-AA82-44A0-8693-DCCDF2505165}" srcId="{867D8BDA-D1A3-42CE-8975-A6256C4B5F48}" destId="{8021B654-B1FE-4C32-9395-C46EC7B8CD1C}" srcOrd="2" destOrd="0" parTransId="{F9755650-031F-45ED-822C-2429C8D3D4A2}" sibTransId="{66064FF4-ED83-4127-B57A-C636CF469A45}"/>
    <dgm:cxn modelId="{D79DC927-1295-414D-BCF5-77CFB7C4D779}" type="presOf" srcId="{8021B654-B1FE-4C32-9395-C46EC7B8CD1C}" destId="{849E9CEC-EA04-4829-B144-002BB0186986}" srcOrd="0" destOrd="0" presId="urn:microsoft.com/office/officeart/2005/8/layout/orgChart1"/>
    <dgm:cxn modelId="{62B3CCE7-C3A0-4012-952C-1147D1693834}" srcId="{867D8BDA-D1A3-42CE-8975-A6256C4B5F48}" destId="{B7E961DF-89AE-4298-B8B0-3DAA5AC680AD}" srcOrd="0" destOrd="0" parTransId="{2A48B4AC-7A6B-45E5-A86F-511BC275EA57}" sibTransId="{C2E93B19-EA69-4E4F-8B99-7C9984428E16}"/>
    <dgm:cxn modelId="{CF93743F-4622-44C7-BC5F-237A0881B252}" type="presOf" srcId="{B7E961DF-89AE-4298-B8B0-3DAA5AC680AD}" destId="{57321208-F0BF-4987-83AB-8797833FD1DB}" srcOrd="0" destOrd="0" presId="urn:microsoft.com/office/officeart/2005/8/layout/orgChart1"/>
    <dgm:cxn modelId="{A0E53EFF-51C7-406D-8C61-DC266FE27323}" type="presOf" srcId="{60FFE18A-49DA-4688-A8E7-11F81947FE19}" destId="{8369BA27-A165-42D0-842F-FFE69EE97389}" srcOrd="1" destOrd="0" presId="urn:microsoft.com/office/officeart/2005/8/layout/orgChart1"/>
    <dgm:cxn modelId="{8BC3EC14-D52D-4E6A-A88A-3ACCC5BF436E}" type="presOf" srcId="{F9755650-031F-45ED-822C-2429C8D3D4A2}" destId="{629CC7C3-86BA-4F0B-964C-876CAAF4093B}" srcOrd="0" destOrd="0" presId="urn:microsoft.com/office/officeart/2005/8/layout/orgChart1"/>
    <dgm:cxn modelId="{94696C9A-EDF2-47B9-8C68-7AF31DAA61AB}" type="presOf" srcId="{422E097D-9199-449D-A6A7-ADFBBF36479C}" destId="{65FEB25B-83E8-4FAA-9CA1-7477F3AFE0D2}" srcOrd="0" destOrd="0" presId="urn:microsoft.com/office/officeart/2005/8/layout/orgChart1"/>
    <dgm:cxn modelId="{9745B71D-C8C2-4A69-924D-6C96A72FF4D3}" type="presOf" srcId="{C92C4CB1-BF87-43EC-BB1D-D1995FD76C45}" destId="{74E3B8F7-7BF7-4207-8A12-0374563962BA}" srcOrd="0" destOrd="0" presId="urn:microsoft.com/office/officeart/2005/8/layout/orgChart1"/>
    <dgm:cxn modelId="{CB0217BB-0583-477F-88F7-92F75454B50D}" type="presOf" srcId="{35CEF623-4C03-4D0B-86BA-9063FCD51410}" destId="{94FD74F8-015C-47C3-8F98-6C20674C6E4A}" srcOrd="0" destOrd="0" presId="urn:microsoft.com/office/officeart/2005/8/layout/orgChart1"/>
    <dgm:cxn modelId="{3D46563F-EA06-42F5-8AD9-ADDCA5A53D34}" type="presOf" srcId="{60FFE18A-49DA-4688-A8E7-11F81947FE19}" destId="{CD32DE04-4516-4586-B826-53EAC3112698}" srcOrd="0" destOrd="0" presId="urn:microsoft.com/office/officeart/2005/8/layout/orgChart1"/>
    <dgm:cxn modelId="{D66D418A-D488-4CFF-96FA-08FCFC07B2BA}" type="presParOf" srcId="{94FD74F8-015C-47C3-8F98-6C20674C6E4A}" destId="{223811B6-1411-45E5-B67F-FEBC38025457}" srcOrd="0" destOrd="0" presId="urn:microsoft.com/office/officeart/2005/8/layout/orgChart1"/>
    <dgm:cxn modelId="{D955A42B-85E5-4956-AA73-E93284566D5C}" type="presParOf" srcId="{223811B6-1411-45E5-B67F-FEBC38025457}" destId="{E7B32E95-C451-4552-98A9-8B64A514093E}" srcOrd="0" destOrd="0" presId="urn:microsoft.com/office/officeart/2005/8/layout/orgChart1"/>
    <dgm:cxn modelId="{65BB48AB-87E2-4D01-9FD6-9AF29FD2E42B}" type="presParOf" srcId="{E7B32E95-C451-4552-98A9-8B64A514093E}" destId="{F6B62822-12A9-493D-AE16-AC3BA1A5FC7A}" srcOrd="0" destOrd="0" presId="urn:microsoft.com/office/officeart/2005/8/layout/orgChart1"/>
    <dgm:cxn modelId="{BD5ABAD7-7662-4A24-8BAD-B7390A98901E}" type="presParOf" srcId="{E7B32E95-C451-4552-98A9-8B64A514093E}" destId="{7E30C840-A172-49C1-87EE-BF64BF1555E2}" srcOrd="1" destOrd="0" presId="urn:microsoft.com/office/officeart/2005/8/layout/orgChart1"/>
    <dgm:cxn modelId="{014D3B26-F447-4725-8C6E-4808C70E495E}" type="presParOf" srcId="{223811B6-1411-45E5-B67F-FEBC38025457}" destId="{FD6D1CFF-2975-4D48-A789-276F4403022E}" srcOrd="1" destOrd="0" presId="urn:microsoft.com/office/officeart/2005/8/layout/orgChart1"/>
    <dgm:cxn modelId="{9EE46863-B0F2-441B-8DE8-B87D3421ED10}" type="presParOf" srcId="{FD6D1CFF-2975-4D48-A789-276F4403022E}" destId="{C28FEC54-F4D0-41ED-9A84-E02CA3A339F3}" srcOrd="0" destOrd="0" presId="urn:microsoft.com/office/officeart/2005/8/layout/orgChart1"/>
    <dgm:cxn modelId="{B36C830E-C963-4DEF-A726-E91B21B04EF4}" type="presParOf" srcId="{FD6D1CFF-2975-4D48-A789-276F4403022E}" destId="{7CFC90BF-1E7F-49AE-96AF-8885D98F5547}" srcOrd="1" destOrd="0" presId="urn:microsoft.com/office/officeart/2005/8/layout/orgChart1"/>
    <dgm:cxn modelId="{555C452F-C93D-4671-AA0F-E3DC491F55EB}" type="presParOf" srcId="{7CFC90BF-1E7F-49AE-96AF-8885D98F5547}" destId="{09698C0B-723C-4675-B03D-C78849440C62}" srcOrd="0" destOrd="0" presId="urn:microsoft.com/office/officeart/2005/8/layout/orgChart1"/>
    <dgm:cxn modelId="{38D8AB73-4801-42F5-9367-3A94A2A0100C}" type="presParOf" srcId="{09698C0B-723C-4675-B03D-C78849440C62}" destId="{57321208-F0BF-4987-83AB-8797833FD1DB}" srcOrd="0" destOrd="0" presId="urn:microsoft.com/office/officeart/2005/8/layout/orgChart1"/>
    <dgm:cxn modelId="{51BA65D6-4925-4367-A13F-07820A393706}" type="presParOf" srcId="{09698C0B-723C-4675-B03D-C78849440C62}" destId="{4333271C-AB81-44EC-90BC-04933087AF83}" srcOrd="1" destOrd="0" presId="urn:microsoft.com/office/officeart/2005/8/layout/orgChart1"/>
    <dgm:cxn modelId="{E8F9C8A7-806A-49BE-8190-A99AA6418E0C}" type="presParOf" srcId="{7CFC90BF-1E7F-49AE-96AF-8885D98F5547}" destId="{492F404D-2889-4E74-B34A-DEB3AAD0FF2D}" srcOrd="1" destOrd="0" presId="urn:microsoft.com/office/officeart/2005/8/layout/orgChart1"/>
    <dgm:cxn modelId="{77CC5463-C35F-471D-91A6-120CBEB8AF5E}" type="presParOf" srcId="{7CFC90BF-1E7F-49AE-96AF-8885D98F5547}" destId="{CEF63E99-D38B-4630-80D7-D60E361D7CB3}" srcOrd="2" destOrd="0" presId="urn:microsoft.com/office/officeart/2005/8/layout/orgChart1"/>
    <dgm:cxn modelId="{5ED475EE-00DB-4A91-9AE5-A92BEC8F23A0}" type="presParOf" srcId="{FD6D1CFF-2975-4D48-A789-276F4403022E}" destId="{74E3B8F7-7BF7-4207-8A12-0374563962BA}" srcOrd="2" destOrd="0" presId="urn:microsoft.com/office/officeart/2005/8/layout/orgChart1"/>
    <dgm:cxn modelId="{E37F217C-CB82-408E-A222-1D9140D6C3A2}" type="presParOf" srcId="{FD6D1CFF-2975-4D48-A789-276F4403022E}" destId="{347CE898-6FD8-4492-A60A-42F90C69FE89}" srcOrd="3" destOrd="0" presId="urn:microsoft.com/office/officeart/2005/8/layout/orgChart1"/>
    <dgm:cxn modelId="{C0FD0514-ADF6-44D6-BC23-75837F28BE48}" type="presParOf" srcId="{347CE898-6FD8-4492-A60A-42F90C69FE89}" destId="{A29DBDE6-D585-4A20-8FF7-B7CD8FC20D22}" srcOrd="0" destOrd="0" presId="urn:microsoft.com/office/officeart/2005/8/layout/orgChart1"/>
    <dgm:cxn modelId="{D4E2F486-DE3A-4CDB-97E0-8DA7861A545E}" type="presParOf" srcId="{A29DBDE6-D585-4A20-8FF7-B7CD8FC20D22}" destId="{CD32DE04-4516-4586-B826-53EAC3112698}" srcOrd="0" destOrd="0" presId="urn:microsoft.com/office/officeart/2005/8/layout/orgChart1"/>
    <dgm:cxn modelId="{3A01DE41-9B93-4543-887E-83D1DA623784}" type="presParOf" srcId="{A29DBDE6-D585-4A20-8FF7-B7CD8FC20D22}" destId="{8369BA27-A165-42D0-842F-FFE69EE97389}" srcOrd="1" destOrd="0" presId="urn:microsoft.com/office/officeart/2005/8/layout/orgChart1"/>
    <dgm:cxn modelId="{EBB0E2BC-235E-47D2-AE8B-015F03ACB871}" type="presParOf" srcId="{347CE898-6FD8-4492-A60A-42F90C69FE89}" destId="{7A3AD5BB-22CD-4093-8531-955B7B229C3E}" srcOrd="1" destOrd="0" presId="urn:microsoft.com/office/officeart/2005/8/layout/orgChart1"/>
    <dgm:cxn modelId="{52698206-4044-4B6F-B1BD-49DBB1133772}" type="presParOf" srcId="{347CE898-6FD8-4492-A60A-42F90C69FE89}" destId="{B8D7B910-16FC-4B14-B933-DCE82CD86D61}" srcOrd="2" destOrd="0" presId="urn:microsoft.com/office/officeart/2005/8/layout/orgChart1"/>
    <dgm:cxn modelId="{6E39D577-D7A2-4156-8963-76A136E872AB}" type="presParOf" srcId="{FD6D1CFF-2975-4D48-A789-276F4403022E}" destId="{629CC7C3-86BA-4F0B-964C-876CAAF4093B}" srcOrd="4" destOrd="0" presId="urn:microsoft.com/office/officeart/2005/8/layout/orgChart1"/>
    <dgm:cxn modelId="{E7DA7374-632D-4FB7-9755-D581E24A482A}" type="presParOf" srcId="{FD6D1CFF-2975-4D48-A789-276F4403022E}" destId="{1FAD83BA-19DD-4D0B-886A-F2E050982B36}" srcOrd="5" destOrd="0" presId="urn:microsoft.com/office/officeart/2005/8/layout/orgChart1"/>
    <dgm:cxn modelId="{04224F08-032D-42FD-99A8-366331537AB3}" type="presParOf" srcId="{1FAD83BA-19DD-4D0B-886A-F2E050982B36}" destId="{85A79B97-9968-454E-8B91-3051ABCCFE32}" srcOrd="0" destOrd="0" presId="urn:microsoft.com/office/officeart/2005/8/layout/orgChart1"/>
    <dgm:cxn modelId="{F5A6E878-F75B-48A4-8464-167F16F52106}" type="presParOf" srcId="{85A79B97-9968-454E-8B91-3051ABCCFE32}" destId="{849E9CEC-EA04-4829-B144-002BB0186986}" srcOrd="0" destOrd="0" presId="urn:microsoft.com/office/officeart/2005/8/layout/orgChart1"/>
    <dgm:cxn modelId="{C7199E11-38D6-46D3-B4A7-5CDE38AB3BB9}" type="presParOf" srcId="{85A79B97-9968-454E-8B91-3051ABCCFE32}" destId="{991A56E5-66EB-4B0B-9513-D949B6007922}" srcOrd="1" destOrd="0" presId="urn:microsoft.com/office/officeart/2005/8/layout/orgChart1"/>
    <dgm:cxn modelId="{14D19442-7DE1-4162-B45F-9E738E315645}" type="presParOf" srcId="{1FAD83BA-19DD-4D0B-886A-F2E050982B36}" destId="{943796E4-2F1B-4A53-BCC4-1ECD42D97472}" srcOrd="1" destOrd="0" presId="urn:microsoft.com/office/officeart/2005/8/layout/orgChart1"/>
    <dgm:cxn modelId="{C27F5AA1-824A-4B28-81D8-0BA46D90ACBE}" type="presParOf" srcId="{1FAD83BA-19DD-4D0B-886A-F2E050982B36}" destId="{0DE638C6-D7F6-4B9D-8050-123C62F14456}" srcOrd="2" destOrd="0" presId="urn:microsoft.com/office/officeart/2005/8/layout/orgChart1"/>
    <dgm:cxn modelId="{E529E9EA-AE63-4A3F-B23A-AC4B9F6E5224}" type="presParOf" srcId="{FD6D1CFF-2975-4D48-A789-276F4403022E}" destId="{BE957620-E4D1-4297-9CF9-933119479E78}" srcOrd="6" destOrd="0" presId="urn:microsoft.com/office/officeart/2005/8/layout/orgChart1"/>
    <dgm:cxn modelId="{68325FDC-226F-4038-811F-23A7B60BF3B6}" type="presParOf" srcId="{FD6D1CFF-2975-4D48-A789-276F4403022E}" destId="{9EDA568F-FE4A-4ECF-8C25-C46D8EFF1727}" srcOrd="7" destOrd="0" presId="urn:microsoft.com/office/officeart/2005/8/layout/orgChart1"/>
    <dgm:cxn modelId="{CFDD9853-F16B-46BA-B19A-CC406C3D7D56}" type="presParOf" srcId="{9EDA568F-FE4A-4ECF-8C25-C46D8EFF1727}" destId="{5FD39F07-6312-4EBF-86DE-98D2E818B65D}" srcOrd="0" destOrd="0" presId="urn:microsoft.com/office/officeart/2005/8/layout/orgChart1"/>
    <dgm:cxn modelId="{5E6A44CD-76A6-4F7A-9E68-7623C47F6893}" type="presParOf" srcId="{5FD39F07-6312-4EBF-86DE-98D2E818B65D}" destId="{65FEB25B-83E8-4FAA-9CA1-7477F3AFE0D2}" srcOrd="0" destOrd="0" presId="urn:microsoft.com/office/officeart/2005/8/layout/orgChart1"/>
    <dgm:cxn modelId="{80B3C485-D629-478A-9A70-A2A024A9C5D2}" type="presParOf" srcId="{5FD39F07-6312-4EBF-86DE-98D2E818B65D}" destId="{11DB0864-EE3D-4968-BCAD-6A71B3B37FBA}" srcOrd="1" destOrd="0" presId="urn:microsoft.com/office/officeart/2005/8/layout/orgChart1"/>
    <dgm:cxn modelId="{372A7382-4B69-439E-BF84-DF36D26FDFD7}" type="presParOf" srcId="{9EDA568F-FE4A-4ECF-8C25-C46D8EFF1727}" destId="{76B9F197-5563-401F-80B1-8518AF019ADF}" srcOrd="1" destOrd="0" presId="urn:microsoft.com/office/officeart/2005/8/layout/orgChart1"/>
    <dgm:cxn modelId="{8100E3B8-D6F8-40FC-A508-F9919F3D1A68}" type="presParOf" srcId="{9EDA568F-FE4A-4ECF-8C25-C46D8EFF1727}" destId="{CDF94A8F-5F32-4E73-800F-17A2BBBE9DAB}" srcOrd="2" destOrd="0" presId="urn:microsoft.com/office/officeart/2005/8/layout/orgChart1"/>
    <dgm:cxn modelId="{F189F4A2-0241-4C7D-878D-BCAEF4A50A4A}" type="presParOf" srcId="{223811B6-1411-45E5-B67F-FEBC38025457}" destId="{AA9060A2-61F6-4DAB-BBBF-382E0AD56BA5}" srcOrd="2" destOrd="0" presId="urn:microsoft.com/office/officeart/2005/8/layout/orgChar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303FAC-4CEA-480B-9143-5AB24EC0A1E9}" type="doc">
      <dgm:prSet loTypeId="urn:microsoft.com/office/officeart/2005/8/layout/pyramid2" loCatId="list" qsTypeId="urn:microsoft.com/office/officeart/2005/8/quickstyle/3d3" qsCatId="3D" csTypeId="urn:microsoft.com/office/officeart/2005/8/colors/accent2_3" csCatId="accent2" phldr="1"/>
      <dgm:spPr/>
    </dgm:pt>
    <dgm:pt modelId="{7F07C479-D5B2-4165-9DE5-B624F3AD6D19}">
      <dgm:prSet phldrT="[Tekst]"/>
      <dgm:spPr/>
      <dgm:t>
        <a:bodyPr/>
        <a:lstStyle/>
        <a:p>
          <a:r>
            <a:rPr lang="da-DK" dirty="0" smtClean="0"/>
            <a:t>Abonnement</a:t>
          </a:r>
          <a:endParaRPr lang="da-DK" dirty="0"/>
        </a:p>
      </dgm:t>
    </dgm:pt>
    <dgm:pt modelId="{FF8F3226-2A49-44FA-A0DC-C559AB377A13}" type="parTrans" cxnId="{547DFDA5-39B0-456D-97BD-F44ED5C75822}">
      <dgm:prSet/>
      <dgm:spPr/>
      <dgm:t>
        <a:bodyPr/>
        <a:lstStyle/>
        <a:p>
          <a:endParaRPr lang="da-DK"/>
        </a:p>
      </dgm:t>
    </dgm:pt>
    <dgm:pt modelId="{840CA70A-AD6D-428D-99B4-B0E799E02BA7}" type="sibTrans" cxnId="{547DFDA5-39B0-456D-97BD-F44ED5C75822}">
      <dgm:prSet/>
      <dgm:spPr/>
      <dgm:t>
        <a:bodyPr/>
        <a:lstStyle/>
        <a:p>
          <a:endParaRPr lang="da-DK"/>
        </a:p>
      </dgm:t>
    </dgm:pt>
    <dgm:pt modelId="{7B4E889C-65B7-44C0-917B-9049A8FB6CDC}">
      <dgm:prSet phldrT="[Tekst]"/>
      <dgm:spPr/>
      <dgm:t>
        <a:bodyPr/>
        <a:lstStyle/>
        <a:p>
          <a:r>
            <a:rPr lang="da-DK" dirty="0" smtClean="0"/>
            <a:t>Leje</a:t>
          </a:r>
          <a:endParaRPr lang="da-DK" dirty="0"/>
        </a:p>
      </dgm:t>
    </dgm:pt>
    <dgm:pt modelId="{72D0C7CD-7471-4CC6-95AC-0D1D577A7369}" type="parTrans" cxnId="{660AE5B1-B1F3-4583-8D6A-A462FEA61ED6}">
      <dgm:prSet/>
      <dgm:spPr/>
      <dgm:t>
        <a:bodyPr/>
        <a:lstStyle/>
        <a:p>
          <a:endParaRPr lang="da-DK"/>
        </a:p>
      </dgm:t>
    </dgm:pt>
    <dgm:pt modelId="{2D43F343-79A5-43B6-B32A-0E4F9C6986A5}" type="sibTrans" cxnId="{660AE5B1-B1F3-4583-8D6A-A462FEA61ED6}">
      <dgm:prSet/>
      <dgm:spPr/>
      <dgm:t>
        <a:bodyPr/>
        <a:lstStyle/>
        <a:p>
          <a:endParaRPr lang="da-DK"/>
        </a:p>
      </dgm:t>
    </dgm:pt>
    <dgm:pt modelId="{B44DDF84-B45E-48C0-9F88-9134E9B126F7}">
      <dgm:prSet phldrT="[Tekst]"/>
      <dgm:spPr/>
      <dgm:t>
        <a:bodyPr/>
        <a:lstStyle/>
        <a:p>
          <a:r>
            <a:rPr lang="da-DK" dirty="0" smtClean="0"/>
            <a:t>Salg</a:t>
          </a:r>
          <a:endParaRPr lang="da-DK" dirty="0"/>
        </a:p>
      </dgm:t>
    </dgm:pt>
    <dgm:pt modelId="{266EAFBC-6A1A-47C9-870E-389DE560BA32}" type="parTrans" cxnId="{B2DF445E-ABAD-49D3-A29A-5FD63F7E72D9}">
      <dgm:prSet/>
      <dgm:spPr/>
      <dgm:t>
        <a:bodyPr/>
        <a:lstStyle/>
        <a:p>
          <a:endParaRPr lang="da-DK"/>
        </a:p>
      </dgm:t>
    </dgm:pt>
    <dgm:pt modelId="{3A0BF603-33BC-4D50-9E98-1B73CCF0994F}" type="sibTrans" cxnId="{B2DF445E-ABAD-49D3-A29A-5FD63F7E72D9}">
      <dgm:prSet/>
      <dgm:spPr/>
      <dgm:t>
        <a:bodyPr/>
        <a:lstStyle/>
        <a:p>
          <a:endParaRPr lang="da-DK"/>
        </a:p>
      </dgm:t>
    </dgm:pt>
    <dgm:pt modelId="{37856D9A-B774-435B-9142-7D94EAC756A7}" type="pres">
      <dgm:prSet presAssocID="{58303FAC-4CEA-480B-9143-5AB24EC0A1E9}" presName="compositeShape" presStyleCnt="0">
        <dgm:presLayoutVars>
          <dgm:dir/>
          <dgm:resizeHandles/>
        </dgm:presLayoutVars>
      </dgm:prSet>
      <dgm:spPr/>
    </dgm:pt>
    <dgm:pt modelId="{46CD3A36-1487-4B26-AED7-63D739D27503}" type="pres">
      <dgm:prSet presAssocID="{58303FAC-4CEA-480B-9143-5AB24EC0A1E9}" presName="pyramid" presStyleLbl="node1" presStyleIdx="0" presStyleCnt="1" custScaleX="151849"/>
      <dgm:spPr/>
    </dgm:pt>
    <dgm:pt modelId="{2C358076-56D3-4389-8FC7-DBAEAD8D5CFA}" type="pres">
      <dgm:prSet presAssocID="{58303FAC-4CEA-480B-9143-5AB24EC0A1E9}" presName="theList" presStyleCnt="0"/>
      <dgm:spPr/>
    </dgm:pt>
    <dgm:pt modelId="{EA1958EC-0857-4892-8EC8-E04B21FC02F0}" type="pres">
      <dgm:prSet presAssocID="{7F07C479-D5B2-4165-9DE5-B624F3AD6D19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FD0C9392-D6A2-4689-B04E-B4FCA01EE0AF}" type="pres">
      <dgm:prSet presAssocID="{7F07C479-D5B2-4165-9DE5-B624F3AD6D19}" presName="aSpace" presStyleCnt="0"/>
      <dgm:spPr/>
    </dgm:pt>
    <dgm:pt modelId="{F86616DF-844B-4DCF-BEF3-D54998D75124}" type="pres">
      <dgm:prSet presAssocID="{7B4E889C-65B7-44C0-917B-9049A8FB6CDC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1565B875-43DD-44E6-9282-6F8B3E11D8EF}" type="pres">
      <dgm:prSet presAssocID="{7B4E889C-65B7-44C0-917B-9049A8FB6CDC}" presName="aSpace" presStyleCnt="0"/>
      <dgm:spPr/>
    </dgm:pt>
    <dgm:pt modelId="{2D22B4E2-F424-414B-8502-FDA3D2BF24CD}" type="pres">
      <dgm:prSet presAssocID="{B44DDF84-B45E-48C0-9F88-9134E9B126F7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8ED02472-A2A9-461C-A9F3-F47DE9B234B0}" type="pres">
      <dgm:prSet presAssocID="{B44DDF84-B45E-48C0-9F88-9134E9B126F7}" presName="aSpace" presStyleCnt="0"/>
      <dgm:spPr/>
    </dgm:pt>
  </dgm:ptLst>
  <dgm:cxnLst>
    <dgm:cxn modelId="{B2DF445E-ABAD-49D3-A29A-5FD63F7E72D9}" srcId="{58303FAC-4CEA-480B-9143-5AB24EC0A1E9}" destId="{B44DDF84-B45E-48C0-9F88-9134E9B126F7}" srcOrd="2" destOrd="0" parTransId="{266EAFBC-6A1A-47C9-870E-389DE560BA32}" sibTransId="{3A0BF603-33BC-4D50-9E98-1B73CCF0994F}"/>
    <dgm:cxn modelId="{6C5DDF44-0FD7-4FAB-BAB5-EE745C9E9BB5}" type="presOf" srcId="{7F07C479-D5B2-4165-9DE5-B624F3AD6D19}" destId="{EA1958EC-0857-4892-8EC8-E04B21FC02F0}" srcOrd="0" destOrd="0" presId="urn:microsoft.com/office/officeart/2005/8/layout/pyramid2"/>
    <dgm:cxn modelId="{660AE5B1-B1F3-4583-8D6A-A462FEA61ED6}" srcId="{58303FAC-4CEA-480B-9143-5AB24EC0A1E9}" destId="{7B4E889C-65B7-44C0-917B-9049A8FB6CDC}" srcOrd="1" destOrd="0" parTransId="{72D0C7CD-7471-4CC6-95AC-0D1D577A7369}" sibTransId="{2D43F343-79A5-43B6-B32A-0E4F9C6986A5}"/>
    <dgm:cxn modelId="{5C2B3693-CE48-4C4F-84E3-2BF1E078AEC3}" type="presOf" srcId="{7B4E889C-65B7-44C0-917B-9049A8FB6CDC}" destId="{F86616DF-844B-4DCF-BEF3-D54998D75124}" srcOrd="0" destOrd="0" presId="urn:microsoft.com/office/officeart/2005/8/layout/pyramid2"/>
    <dgm:cxn modelId="{342B4733-FDCF-492F-8AFE-7C1D1D40CE08}" type="presOf" srcId="{B44DDF84-B45E-48C0-9F88-9134E9B126F7}" destId="{2D22B4E2-F424-414B-8502-FDA3D2BF24CD}" srcOrd="0" destOrd="0" presId="urn:microsoft.com/office/officeart/2005/8/layout/pyramid2"/>
    <dgm:cxn modelId="{BA6D422D-925E-4014-A980-F0745F2DEE9C}" type="presOf" srcId="{58303FAC-4CEA-480B-9143-5AB24EC0A1E9}" destId="{37856D9A-B774-435B-9142-7D94EAC756A7}" srcOrd="0" destOrd="0" presId="urn:microsoft.com/office/officeart/2005/8/layout/pyramid2"/>
    <dgm:cxn modelId="{547DFDA5-39B0-456D-97BD-F44ED5C75822}" srcId="{58303FAC-4CEA-480B-9143-5AB24EC0A1E9}" destId="{7F07C479-D5B2-4165-9DE5-B624F3AD6D19}" srcOrd="0" destOrd="0" parTransId="{FF8F3226-2A49-44FA-A0DC-C559AB377A13}" sibTransId="{840CA70A-AD6D-428D-99B4-B0E799E02BA7}"/>
    <dgm:cxn modelId="{A070162B-925A-4F9A-A7B9-B36268C78A39}" type="presParOf" srcId="{37856D9A-B774-435B-9142-7D94EAC756A7}" destId="{46CD3A36-1487-4B26-AED7-63D739D27503}" srcOrd="0" destOrd="0" presId="urn:microsoft.com/office/officeart/2005/8/layout/pyramid2"/>
    <dgm:cxn modelId="{ADE90336-273B-429B-9613-4F950296300E}" type="presParOf" srcId="{37856D9A-B774-435B-9142-7D94EAC756A7}" destId="{2C358076-56D3-4389-8FC7-DBAEAD8D5CFA}" srcOrd="1" destOrd="0" presId="urn:microsoft.com/office/officeart/2005/8/layout/pyramid2"/>
    <dgm:cxn modelId="{36BA649A-2310-4F33-9F1A-156B2860F4E0}" type="presParOf" srcId="{2C358076-56D3-4389-8FC7-DBAEAD8D5CFA}" destId="{EA1958EC-0857-4892-8EC8-E04B21FC02F0}" srcOrd="0" destOrd="0" presId="urn:microsoft.com/office/officeart/2005/8/layout/pyramid2"/>
    <dgm:cxn modelId="{2E4EB910-743C-47ED-B84E-7C19F01A85A0}" type="presParOf" srcId="{2C358076-56D3-4389-8FC7-DBAEAD8D5CFA}" destId="{FD0C9392-D6A2-4689-B04E-B4FCA01EE0AF}" srcOrd="1" destOrd="0" presId="urn:microsoft.com/office/officeart/2005/8/layout/pyramid2"/>
    <dgm:cxn modelId="{4B31D8A1-9817-4E70-BAA0-45E0A16AEA24}" type="presParOf" srcId="{2C358076-56D3-4389-8FC7-DBAEAD8D5CFA}" destId="{F86616DF-844B-4DCF-BEF3-D54998D75124}" srcOrd="2" destOrd="0" presId="urn:microsoft.com/office/officeart/2005/8/layout/pyramid2"/>
    <dgm:cxn modelId="{CE6212C9-ABCD-441D-B81D-8ED044D88E92}" type="presParOf" srcId="{2C358076-56D3-4389-8FC7-DBAEAD8D5CFA}" destId="{1565B875-43DD-44E6-9282-6F8B3E11D8EF}" srcOrd="3" destOrd="0" presId="urn:microsoft.com/office/officeart/2005/8/layout/pyramid2"/>
    <dgm:cxn modelId="{15C29929-CFE6-42CC-9E61-4D26A4AB4F78}" type="presParOf" srcId="{2C358076-56D3-4389-8FC7-DBAEAD8D5CFA}" destId="{2D22B4E2-F424-414B-8502-FDA3D2BF24CD}" srcOrd="4" destOrd="0" presId="urn:microsoft.com/office/officeart/2005/8/layout/pyramid2"/>
    <dgm:cxn modelId="{C3E25184-2004-445F-817F-1413AD274F47}" type="presParOf" srcId="{2C358076-56D3-4389-8FC7-DBAEAD8D5CFA}" destId="{8ED02472-A2A9-461C-A9F3-F47DE9B234B0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>
                <a:latin typeface="Times New Roman" pitchFamily="18" charset="0"/>
              </a:defRPr>
            </a:lvl1pPr>
          </a:lstStyle>
          <a:p>
            <a:endParaRPr lang="da-DK"/>
          </a:p>
        </p:txBody>
      </p:sp>
      <p:sp>
        <p:nvSpPr>
          <p:cNvPr id="2057" name="Rectangle 9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>
                <a:latin typeface="Times New Roman" pitchFamily="18" charset="0"/>
              </a:defRPr>
            </a:lvl1pPr>
          </a:lstStyle>
          <a:p>
            <a:endParaRPr lang="da-DK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>
                <a:latin typeface="Times New Roman" pitchFamily="18" charset="0"/>
              </a:defRPr>
            </a:lvl1pPr>
          </a:lstStyle>
          <a:p>
            <a:endParaRPr lang="da-DK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>
                <a:latin typeface="Times New Roman" pitchFamily="18" charset="0"/>
              </a:defRPr>
            </a:lvl1pPr>
          </a:lstStyle>
          <a:p>
            <a:fld id="{F508F71D-7AF0-409F-B86A-5F96BA238C37}" type="slidenum">
              <a:rPr lang="da-DK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38400" y="3352800"/>
            <a:ext cx="6324600" cy="1371600"/>
          </a:xfrm>
        </p:spPr>
        <p:txBody>
          <a:bodyPr/>
          <a:lstStyle>
            <a:lvl1pPr>
              <a:lnSpc>
                <a:spcPct val="90000"/>
              </a:lnSpc>
              <a:defRPr sz="4800">
                <a:effectLst/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4724400"/>
            <a:ext cx="6324600" cy="685800"/>
          </a:xfrm>
        </p:spPr>
        <p:txBody>
          <a:bodyPr/>
          <a:lstStyle>
            <a:lvl1pPr marL="0" indent="0">
              <a:lnSpc>
                <a:spcPct val="80000"/>
              </a:lnSpc>
              <a:buFont typeface="Wingdings" pitchFamily="2" charset="2"/>
              <a:buNone/>
              <a:defRPr sz="3200"/>
            </a:lvl1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838950" y="685800"/>
            <a:ext cx="1771650" cy="4876800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1524000" y="685800"/>
            <a:ext cx="5162550" cy="4876800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524000" y="2057400"/>
            <a:ext cx="3467100" cy="350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5143500" y="2057400"/>
            <a:ext cx="3467100" cy="350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numm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smtClean="0"/>
              <a:t>Klik på ikonet for at tilføje et billede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2057400"/>
            <a:ext cx="7086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</a:p>
        </p:txBody>
      </p:sp>
      <p:sp>
        <p:nvSpPr>
          <p:cNvPr id="29713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685800"/>
            <a:ext cx="7086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titeltypografien i masteren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AC3A7-A946-4731-B6AF-D3A9BCE6C4F8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50000"/>
        <a:buFont typeface="Wingdings" pitchFamily="2" charset="2"/>
        <a:buChar char="n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50000"/>
        <a:buFont typeface="Wingdings" pitchFamily="2" charset="2"/>
        <a:buChar char="n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50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50000"/>
        <a:buFont typeface="Wingdings" pitchFamily="2" charset="2"/>
        <a:buChar char="n"/>
        <a:defRPr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50000"/>
        <a:buFont typeface="Wingdings" pitchFamily="2" charset="2"/>
        <a:buChar char="n"/>
        <a:defRPr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50000"/>
        <a:buFont typeface="Wingdings" pitchFamily="2" charset="2"/>
        <a:buChar char="n"/>
        <a:defRPr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50000"/>
        <a:buFont typeface="Wingdings" pitchFamily="2" charset="2"/>
        <a:buChar char="n"/>
        <a:defRPr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50000"/>
        <a:buFont typeface="Wingdings" pitchFamily="2" charset="2"/>
        <a:buChar char="n"/>
        <a:defRPr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SzPct val="50000"/>
        <a:buFont typeface="Wingdings" pitchFamily="2" charset="2"/>
        <a:buChar char="n"/>
        <a:defRPr>
          <a:solidFill>
            <a:srgbClr val="000000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a-DK" sz="4400" dirty="0" smtClean="0"/>
              <a:t>VideoBuster A/S</a:t>
            </a:r>
            <a:endParaRPr lang="da-DK" sz="4400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Strategi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0" y="685800"/>
            <a:ext cx="7086600" cy="885812"/>
          </a:xfrm>
        </p:spPr>
        <p:txBody>
          <a:bodyPr/>
          <a:lstStyle/>
          <a:p>
            <a:r>
              <a:rPr lang="en-US" dirty="0" err="1" smtClean="0"/>
              <a:t>Salgshjulet</a:t>
            </a:r>
            <a:endParaRPr lang="en-US" dirty="0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gray">
          <a:xfrm>
            <a:off x="2187575" y="4178300"/>
            <a:ext cx="5562600" cy="1325563"/>
          </a:xfrm>
          <a:prstGeom prst="ellipse">
            <a:avLst/>
          </a:prstGeom>
          <a:gradFill rotWithShape="1">
            <a:gsLst>
              <a:gs pos="0">
                <a:srgbClr val="292929"/>
              </a:gs>
              <a:gs pos="100000">
                <a:schemeClr val="bg1"/>
              </a:gs>
            </a:gsLst>
            <a:lin ang="2700000" scaled="1"/>
          </a:gradFill>
          <a:ln w="3175">
            <a:noFill/>
            <a:round/>
            <a:headEnd/>
            <a:tailEnd type="none" w="sm" len="sm"/>
          </a:ln>
          <a:effectLst/>
        </p:spPr>
        <p:txBody>
          <a:bodyPr vert="eaVert" wrap="none" lIns="92075" tIns="46037" rIns="92075" bIns="46037" anchor="ctr"/>
          <a:lstStyle/>
          <a:p>
            <a:endParaRPr lang="da-DK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gray">
          <a:xfrm rot="-998297">
            <a:off x="1462088" y="2065338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gray">
          <a:xfrm rot="-998297">
            <a:off x="1517650" y="1903413"/>
            <a:ext cx="5564188" cy="2922587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24584" name="Arc 8"/>
          <p:cNvSpPr>
            <a:spLocks/>
          </p:cNvSpPr>
          <p:nvPr/>
        </p:nvSpPr>
        <p:spPr bwMode="gray">
          <a:xfrm rot="-998297">
            <a:off x="4391025" y="2974975"/>
            <a:ext cx="2652713" cy="132080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19933 w 19933"/>
              <a:gd name="T1" fmla="*/ 8321 h 19523"/>
              <a:gd name="T2" fmla="*/ 9242 w 19933"/>
              <a:gd name="T3" fmla="*/ 19523 h 19523"/>
              <a:gd name="T4" fmla="*/ 0 w 19933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33" h="19523" fill="none" extrusionOk="0">
                <a:moveTo>
                  <a:pt x="19932" y="8320"/>
                </a:moveTo>
                <a:cubicBezTo>
                  <a:pt x="17876" y="13247"/>
                  <a:pt x="14067" y="17238"/>
                  <a:pt x="9241" y="19522"/>
                </a:cubicBezTo>
              </a:path>
              <a:path w="19933" h="19523" stroke="0" extrusionOk="0">
                <a:moveTo>
                  <a:pt x="19932" y="8320"/>
                </a:moveTo>
                <a:cubicBezTo>
                  <a:pt x="17876" y="13247"/>
                  <a:pt x="14067" y="17238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D9AF13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24585" name="Arc 9"/>
          <p:cNvSpPr>
            <a:spLocks/>
          </p:cNvSpPr>
          <p:nvPr/>
        </p:nvSpPr>
        <p:spPr bwMode="gray">
          <a:xfrm rot="-998297">
            <a:off x="4167188" y="1981200"/>
            <a:ext cx="2849562" cy="1538288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24586" name="Arc 10"/>
          <p:cNvSpPr>
            <a:spLocks/>
          </p:cNvSpPr>
          <p:nvPr/>
        </p:nvSpPr>
        <p:spPr bwMode="gray">
          <a:xfrm rot="20601703" flipH="1">
            <a:off x="1600200" y="3276600"/>
            <a:ext cx="2876550" cy="1630363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24587" name="Arc 11"/>
          <p:cNvSpPr>
            <a:spLocks/>
          </p:cNvSpPr>
          <p:nvPr/>
        </p:nvSpPr>
        <p:spPr bwMode="gray">
          <a:xfrm rot="-998297">
            <a:off x="3409950" y="1709738"/>
            <a:ext cx="2814638" cy="1417637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24588" name="Arc 12"/>
          <p:cNvSpPr>
            <a:spLocks/>
          </p:cNvSpPr>
          <p:nvPr/>
        </p:nvSpPr>
        <p:spPr bwMode="gray">
          <a:xfrm rot="20601703" flipH="1">
            <a:off x="1371600" y="2362200"/>
            <a:ext cx="2762250" cy="1381125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24589" name="Freeform 13"/>
          <p:cNvSpPr>
            <a:spLocks/>
          </p:cNvSpPr>
          <p:nvPr/>
        </p:nvSpPr>
        <p:spPr bwMode="gray">
          <a:xfrm rot="-998297">
            <a:off x="4506913" y="3224213"/>
            <a:ext cx="1220787" cy="1498600"/>
          </a:xfrm>
          <a:custGeom>
            <a:avLst/>
            <a:gdLst/>
            <a:ahLst/>
            <a:cxnLst>
              <a:cxn ang="0">
                <a:pos x="480" y="716"/>
              </a:cxn>
              <a:cxn ang="0">
                <a:pos x="480" y="604"/>
              </a:cxn>
              <a:cxn ang="0">
                <a:pos x="0" y="0"/>
              </a:cxn>
            </a:cxnLst>
            <a:rect l="0" t="0" r="r" b="b"/>
            <a:pathLst>
              <a:path w="480" h="716">
                <a:moveTo>
                  <a:pt x="480" y="716"/>
                </a:moveTo>
                <a:lnTo>
                  <a:pt x="480" y="604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6A93DE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da-DK"/>
          </a:p>
        </p:txBody>
      </p:sp>
      <p:sp>
        <p:nvSpPr>
          <p:cNvPr id="24590" name="Freeform 14"/>
          <p:cNvSpPr>
            <a:spLocks/>
          </p:cNvSpPr>
          <p:nvPr/>
        </p:nvSpPr>
        <p:spPr bwMode="gray">
          <a:xfrm rot="-998297">
            <a:off x="4400550" y="2971800"/>
            <a:ext cx="2562225" cy="809625"/>
          </a:xfrm>
          <a:custGeom>
            <a:avLst/>
            <a:gdLst/>
            <a:ahLst/>
            <a:cxnLst>
              <a:cxn ang="0">
                <a:pos x="1008" y="388"/>
              </a:cxn>
              <a:cxn ang="0">
                <a:pos x="1000" y="284"/>
              </a:cxn>
              <a:cxn ang="0">
                <a:pos x="0" y="0"/>
              </a:cxn>
            </a:cxnLst>
            <a:rect l="0" t="0" r="r" b="b"/>
            <a:pathLst>
              <a:path w="1008" h="388">
                <a:moveTo>
                  <a:pt x="1008" y="388"/>
                </a:moveTo>
                <a:lnTo>
                  <a:pt x="1000" y="284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da-DK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4102100" y="3003550"/>
            <a:ext cx="3040063" cy="1725613"/>
            <a:chOff x="2694" y="1900"/>
            <a:chExt cx="1915" cy="1087"/>
          </a:xfrm>
        </p:grpSpPr>
        <p:sp>
          <p:nvSpPr>
            <p:cNvPr id="24592" name="Arc 16"/>
            <p:cNvSpPr>
              <a:spLocks/>
            </p:cNvSpPr>
            <p:nvPr/>
          </p:nvSpPr>
          <p:spPr bwMode="gray">
            <a:xfrm rot="-886887">
              <a:off x="2694" y="1900"/>
              <a:ext cx="1858" cy="80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866 w 19866"/>
                <a:gd name="T1" fmla="*/ 8479 h 19523"/>
                <a:gd name="T2" fmla="*/ 9242 w 19866"/>
                <a:gd name="T3" fmla="*/ 19523 h 19523"/>
                <a:gd name="T4" fmla="*/ 0 w 19866"/>
                <a:gd name="T5" fmla="*/ 0 h 19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66" h="19523" fill="none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</a:path>
                <a:path w="19866" h="19523" stroke="0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52973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da-DK"/>
            </a:p>
          </p:txBody>
        </p:sp>
        <p:sp>
          <p:nvSpPr>
            <p:cNvPr id="24593" name="Freeform 17"/>
            <p:cNvSpPr>
              <a:spLocks/>
            </p:cNvSpPr>
            <p:nvPr/>
          </p:nvSpPr>
          <p:spPr bwMode="gray">
            <a:xfrm rot="-886887">
              <a:off x="2747" y="2019"/>
              <a:ext cx="868" cy="968"/>
            </a:xfrm>
            <a:custGeom>
              <a:avLst/>
              <a:gdLst/>
              <a:ahLst/>
              <a:cxnLst>
                <a:cxn ang="0">
                  <a:pos x="480" y="633"/>
                </a:cxn>
                <a:cxn ang="0">
                  <a:pos x="486" y="762"/>
                </a:cxn>
                <a:cxn ang="0">
                  <a:pos x="9" y="129"/>
                </a:cxn>
                <a:cxn ang="0">
                  <a:pos x="0" y="0"/>
                </a:cxn>
                <a:cxn ang="0">
                  <a:pos x="480" y="633"/>
                </a:cxn>
              </a:cxnLst>
              <a:rect l="0" t="0" r="r" b="b"/>
              <a:pathLst>
                <a:path w="486" h="762">
                  <a:moveTo>
                    <a:pt x="480" y="633"/>
                  </a:moveTo>
                  <a:lnTo>
                    <a:pt x="486" y="762"/>
                  </a:lnTo>
                  <a:lnTo>
                    <a:pt x="9" y="129"/>
                  </a:lnTo>
                  <a:lnTo>
                    <a:pt x="0" y="0"/>
                  </a:lnTo>
                  <a:lnTo>
                    <a:pt x="480" y="633"/>
                  </a:lnTo>
                  <a:close/>
                </a:path>
              </a:pathLst>
            </a:custGeom>
            <a:gradFill rotWithShape="1">
              <a:gsLst>
                <a:gs pos="0">
                  <a:srgbClr val="352973">
                    <a:gamma/>
                    <a:tint val="73725"/>
                    <a:invGamma/>
                  </a:srgbClr>
                </a:gs>
                <a:gs pos="100000">
                  <a:srgbClr val="35297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da-DK"/>
            </a:p>
          </p:txBody>
        </p:sp>
        <p:sp>
          <p:nvSpPr>
            <p:cNvPr id="24594" name="Freeform 18"/>
            <p:cNvSpPr>
              <a:spLocks/>
            </p:cNvSpPr>
            <p:nvPr/>
          </p:nvSpPr>
          <p:spPr bwMode="gray">
            <a:xfrm rot="-886887">
              <a:off x="3614" y="2125"/>
              <a:ext cx="995" cy="617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552" y="0"/>
                </a:cxn>
                <a:cxn ang="0">
                  <a:pos x="556" y="138"/>
                </a:cxn>
                <a:cxn ang="0">
                  <a:pos x="346" y="338"/>
                </a:cxn>
                <a:cxn ang="0">
                  <a:pos x="6" y="486"/>
                </a:cxn>
                <a:cxn ang="0">
                  <a:pos x="0" y="342"/>
                </a:cxn>
              </a:cxnLst>
              <a:rect l="0" t="0" r="r" b="b"/>
              <a:pathLst>
                <a:path w="556" h="486">
                  <a:moveTo>
                    <a:pt x="0" y="342"/>
                  </a:moveTo>
                  <a:lnTo>
                    <a:pt x="552" y="0"/>
                  </a:lnTo>
                  <a:lnTo>
                    <a:pt x="556" y="138"/>
                  </a:lnTo>
                  <a:cubicBezTo>
                    <a:pt x="522" y="194"/>
                    <a:pt x="438" y="280"/>
                    <a:pt x="346" y="338"/>
                  </a:cubicBezTo>
                  <a:cubicBezTo>
                    <a:pt x="254" y="396"/>
                    <a:pt x="64" y="485"/>
                    <a:pt x="6" y="486"/>
                  </a:cubicBezTo>
                  <a:cubicBezTo>
                    <a:pt x="8" y="434"/>
                    <a:pt x="1" y="372"/>
                    <a:pt x="0" y="342"/>
                  </a:cubicBezTo>
                  <a:close/>
                </a:path>
              </a:pathLst>
            </a:custGeom>
            <a:solidFill>
              <a:srgbClr val="35297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da-DK"/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4625975" y="2882900"/>
            <a:ext cx="3003550" cy="1900238"/>
            <a:chOff x="2914" y="1816"/>
            <a:chExt cx="1892" cy="1197"/>
          </a:xfrm>
        </p:grpSpPr>
        <p:sp>
          <p:nvSpPr>
            <p:cNvPr id="24595" name="Freeform 19"/>
            <p:cNvSpPr>
              <a:spLocks/>
            </p:cNvSpPr>
            <p:nvPr/>
          </p:nvSpPr>
          <p:spPr bwMode="gray">
            <a:xfrm rot="-998297">
              <a:off x="3826" y="2056"/>
              <a:ext cx="980" cy="688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552" y="0"/>
                </a:cxn>
                <a:cxn ang="0">
                  <a:pos x="556" y="138"/>
                </a:cxn>
                <a:cxn ang="0">
                  <a:pos x="346" y="338"/>
                </a:cxn>
                <a:cxn ang="0">
                  <a:pos x="6" y="486"/>
                </a:cxn>
                <a:cxn ang="0">
                  <a:pos x="0" y="342"/>
                </a:cxn>
              </a:cxnLst>
              <a:rect l="0" t="0" r="r" b="b"/>
              <a:pathLst>
                <a:path w="556" h="486">
                  <a:moveTo>
                    <a:pt x="0" y="342"/>
                  </a:moveTo>
                  <a:lnTo>
                    <a:pt x="552" y="0"/>
                  </a:lnTo>
                  <a:lnTo>
                    <a:pt x="556" y="138"/>
                  </a:lnTo>
                  <a:cubicBezTo>
                    <a:pt x="522" y="194"/>
                    <a:pt x="438" y="280"/>
                    <a:pt x="346" y="338"/>
                  </a:cubicBezTo>
                  <a:cubicBezTo>
                    <a:pt x="254" y="396"/>
                    <a:pt x="64" y="485"/>
                    <a:pt x="6" y="486"/>
                  </a:cubicBezTo>
                  <a:cubicBezTo>
                    <a:pt x="8" y="434"/>
                    <a:pt x="1" y="372"/>
                    <a:pt x="0" y="342"/>
                  </a:cubicBezTo>
                  <a:close/>
                </a:path>
              </a:pathLst>
            </a:custGeom>
            <a:gradFill rotWithShape="0">
              <a:gsLst>
                <a:gs pos="0">
                  <a:srgbClr val="6600CC">
                    <a:gamma/>
                    <a:tint val="45490"/>
                    <a:invGamma/>
                  </a:srgbClr>
                </a:gs>
                <a:gs pos="100000">
                  <a:srgbClr val="6600CC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24596" name="Arc 20"/>
            <p:cNvSpPr>
              <a:spLocks/>
            </p:cNvSpPr>
            <p:nvPr/>
          </p:nvSpPr>
          <p:spPr bwMode="gray">
            <a:xfrm rot="-1060795">
              <a:off x="2914" y="1816"/>
              <a:ext cx="1830" cy="880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866 w 19866"/>
                <a:gd name="T1" fmla="*/ 8479 h 19523"/>
                <a:gd name="T2" fmla="*/ 9242 w 19866"/>
                <a:gd name="T3" fmla="*/ 19523 h 19523"/>
                <a:gd name="T4" fmla="*/ 0 w 19866"/>
                <a:gd name="T5" fmla="*/ 0 h 19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66" h="19523" fill="none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</a:path>
                <a:path w="19866" h="19523" stroke="0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99FF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da-DK"/>
            </a:p>
          </p:txBody>
        </p:sp>
        <p:sp>
          <p:nvSpPr>
            <p:cNvPr id="24597" name="Freeform 21"/>
            <p:cNvSpPr>
              <a:spLocks/>
            </p:cNvSpPr>
            <p:nvPr/>
          </p:nvSpPr>
          <p:spPr bwMode="gray">
            <a:xfrm rot="-998297">
              <a:off x="2997" y="1949"/>
              <a:ext cx="839" cy="1064"/>
            </a:xfrm>
            <a:custGeom>
              <a:avLst/>
              <a:gdLst/>
              <a:ahLst/>
              <a:cxnLst>
                <a:cxn ang="0">
                  <a:pos x="480" y="633"/>
                </a:cxn>
                <a:cxn ang="0">
                  <a:pos x="486" y="762"/>
                </a:cxn>
                <a:cxn ang="0">
                  <a:pos x="9" y="129"/>
                </a:cxn>
                <a:cxn ang="0">
                  <a:pos x="0" y="0"/>
                </a:cxn>
                <a:cxn ang="0">
                  <a:pos x="480" y="633"/>
                </a:cxn>
              </a:cxnLst>
              <a:rect l="0" t="0" r="r" b="b"/>
              <a:pathLst>
                <a:path w="486" h="762">
                  <a:moveTo>
                    <a:pt x="480" y="633"/>
                  </a:moveTo>
                  <a:lnTo>
                    <a:pt x="486" y="762"/>
                  </a:lnTo>
                  <a:lnTo>
                    <a:pt x="9" y="129"/>
                  </a:lnTo>
                  <a:lnTo>
                    <a:pt x="0" y="0"/>
                  </a:lnTo>
                  <a:lnTo>
                    <a:pt x="480" y="633"/>
                  </a:lnTo>
                  <a:close/>
                </a:path>
              </a:pathLst>
            </a:custGeom>
            <a:gradFill rotWithShape="1">
              <a:gsLst>
                <a:gs pos="0">
                  <a:srgbClr val="5007A1"/>
                </a:gs>
                <a:gs pos="100000">
                  <a:srgbClr val="5007A1">
                    <a:gamma/>
                    <a:tint val="4549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</p:grpSp>
      <p:sp>
        <p:nvSpPr>
          <p:cNvPr id="24598" name="Oval 22"/>
          <p:cNvSpPr>
            <a:spLocks noChangeArrowheads="1"/>
          </p:cNvSpPr>
          <p:nvPr/>
        </p:nvSpPr>
        <p:spPr bwMode="gray">
          <a:xfrm rot="-998297">
            <a:off x="2979738" y="2617788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24599" name="Oval 23"/>
          <p:cNvSpPr>
            <a:spLocks noChangeArrowheads="1"/>
          </p:cNvSpPr>
          <p:nvPr/>
        </p:nvSpPr>
        <p:spPr bwMode="white">
          <a:xfrm rot="-998297">
            <a:off x="3055938" y="2852738"/>
            <a:ext cx="2624137" cy="109855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3333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a-DK"/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gray">
          <a:xfrm>
            <a:off x="5715000" y="2438400"/>
            <a:ext cx="389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24603" name="Text Box 27"/>
          <p:cNvSpPr txBox="1">
            <a:spLocks noChangeArrowheads="1"/>
          </p:cNvSpPr>
          <p:nvPr/>
        </p:nvSpPr>
        <p:spPr bwMode="gray">
          <a:xfrm>
            <a:off x="4114800" y="1981200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gray">
          <a:xfrm>
            <a:off x="2286000" y="2743200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gray">
          <a:xfrm>
            <a:off x="2057400" y="4038600"/>
            <a:ext cx="389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24606" name="Text Box 30"/>
          <p:cNvSpPr txBox="1">
            <a:spLocks noChangeArrowheads="1"/>
          </p:cNvSpPr>
          <p:nvPr/>
        </p:nvSpPr>
        <p:spPr bwMode="gray">
          <a:xfrm>
            <a:off x="3810000" y="4267200"/>
            <a:ext cx="389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24607" name="Text Box 31"/>
          <p:cNvSpPr txBox="1">
            <a:spLocks noChangeArrowheads="1"/>
          </p:cNvSpPr>
          <p:nvPr/>
        </p:nvSpPr>
        <p:spPr bwMode="gray">
          <a:xfrm>
            <a:off x="5791200" y="3429000"/>
            <a:ext cx="35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869950" y="4103688"/>
            <a:ext cx="1512888" cy="1511300"/>
            <a:chOff x="2200" y="1570"/>
            <a:chExt cx="1496" cy="1496"/>
          </a:xfrm>
        </p:grpSpPr>
        <p:sp>
          <p:nvSpPr>
            <p:cNvPr id="26661" name="Oval 37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0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da-DK"/>
            </a:p>
          </p:txBody>
        </p:sp>
        <p:sp>
          <p:nvSpPr>
            <p:cNvPr id="26662" name="Oval 38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69804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da-DK"/>
            </a:p>
          </p:txBody>
        </p:sp>
        <p:sp>
          <p:nvSpPr>
            <p:cNvPr id="26663" name="Oval 39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5411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  <p:sp>
          <p:nvSpPr>
            <p:cNvPr id="26664" name="Oval 40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  <p:sp>
          <p:nvSpPr>
            <p:cNvPr id="26665" name="Oval 41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100000">
                  <a:schemeClr val="tx2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</p:grp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1571604" y="285728"/>
            <a:ext cx="7086600" cy="928694"/>
          </a:xfrm>
        </p:spPr>
        <p:txBody>
          <a:bodyPr/>
          <a:lstStyle/>
          <a:p>
            <a:r>
              <a:rPr lang="en-US" dirty="0" err="1" smtClean="0"/>
              <a:t>Koncept</a:t>
            </a:r>
            <a:endParaRPr lang="en-US" dirty="0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gray">
          <a:xfrm>
            <a:off x="1463675" y="2327275"/>
            <a:ext cx="5759450" cy="2159000"/>
          </a:xfrm>
          <a:prstGeom prst="upArrow">
            <a:avLst>
              <a:gd name="adj1" fmla="val 57296"/>
              <a:gd name="adj2" fmla="val 62796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33333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a-DK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486275" y="4051300"/>
            <a:ext cx="1512888" cy="1511300"/>
            <a:chOff x="2200" y="1570"/>
            <a:chExt cx="1496" cy="1496"/>
          </a:xfrm>
        </p:grpSpPr>
        <p:sp>
          <p:nvSpPr>
            <p:cNvPr id="26631" name="Oval 7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da-DK"/>
            </a:p>
          </p:txBody>
        </p:sp>
        <p:sp>
          <p:nvSpPr>
            <p:cNvPr id="26632" name="Oval 8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5725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da-DK"/>
            </a:p>
          </p:txBody>
        </p:sp>
        <p:sp>
          <p:nvSpPr>
            <p:cNvPr id="26633" name="Oval 9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  <p:sp>
          <p:nvSpPr>
            <p:cNvPr id="26634" name="Oval 10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  <p:sp>
          <p:nvSpPr>
            <p:cNvPr id="26635" name="Oval 11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6359525" y="4051300"/>
            <a:ext cx="1512888" cy="1511300"/>
            <a:chOff x="2200" y="1570"/>
            <a:chExt cx="1496" cy="1496"/>
          </a:xfrm>
        </p:grpSpPr>
        <p:sp>
          <p:nvSpPr>
            <p:cNvPr id="26643" name="Oval 19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da-DK"/>
            </a:p>
          </p:txBody>
        </p:sp>
        <p:sp>
          <p:nvSpPr>
            <p:cNvPr id="26644" name="Oval 20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66667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da-DK"/>
            </a:p>
          </p:txBody>
        </p:sp>
        <p:sp>
          <p:nvSpPr>
            <p:cNvPr id="26645" name="Oval 21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  <p:sp>
          <p:nvSpPr>
            <p:cNvPr id="26646" name="Oval 22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  <p:sp>
          <p:nvSpPr>
            <p:cNvPr id="26647" name="Oval 23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2687638" y="4051300"/>
            <a:ext cx="1512887" cy="1511300"/>
            <a:chOff x="2200" y="1570"/>
            <a:chExt cx="1496" cy="1496"/>
          </a:xfrm>
        </p:grpSpPr>
        <p:sp>
          <p:nvSpPr>
            <p:cNvPr id="26649" name="Oval 25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da-DK"/>
            </a:p>
          </p:txBody>
        </p:sp>
        <p:sp>
          <p:nvSpPr>
            <p:cNvPr id="26650" name="Oval 26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69804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da-DK"/>
            </a:p>
          </p:txBody>
        </p:sp>
        <p:sp>
          <p:nvSpPr>
            <p:cNvPr id="26651" name="Oval 27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  <p:sp>
          <p:nvSpPr>
            <p:cNvPr id="26652" name="Oval 28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  <p:sp>
          <p:nvSpPr>
            <p:cNvPr id="26653" name="Oval 29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da-DK"/>
            </a:p>
          </p:txBody>
        </p:sp>
      </p:grpSp>
      <p:sp>
        <p:nvSpPr>
          <p:cNvPr id="26655" name="AutoShape 31"/>
          <p:cNvSpPr>
            <a:spLocks noChangeArrowheads="1"/>
          </p:cNvSpPr>
          <p:nvPr/>
        </p:nvSpPr>
        <p:spPr bwMode="auto">
          <a:xfrm>
            <a:off x="1905000" y="1689100"/>
            <a:ext cx="4876800" cy="457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 dirty="0" err="1" smtClean="0"/>
              <a:t>Succes</a:t>
            </a:r>
            <a:endParaRPr lang="en-US" sz="2400" b="1" dirty="0"/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gray">
          <a:xfrm>
            <a:off x="1011975" y="4675188"/>
            <a:ext cx="12121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26657" name="Rectangle 33"/>
          <p:cNvSpPr>
            <a:spLocks noChangeArrowheads="1"/>
          </p:cNvSpPr>
          <p:nvPr/>
        </p:nvSpPr>
        <p:spPr bwMode="gray">
          <a:xfrm>
            <a:off x="4679251" y="4675188"/>
            <a:ext cx="11945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Garanti</a:t>
            </a:r>
            <a:endParaRPr lang="en-US" dirty="0"/>
          </a:p>
        </p:txBody>
      </p:sp>
      <p:sp>
        <p:nvSpPr>
          <p:cNvPr id="26658" name="Rectangle 34"/>
          <p:cNvSpPr>
            <a:spLocks noChangeArrowheads="1"/>
          </p:cNvSpPr>
          <p:nvPr/>
        </p:nvSpPr>
        <p:spPr bwMode="gray">
          <a:xfrm>
            <a:off x="2857488" y="4675188"/>
            <a:ext cx="11945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Kvalitet</a:t>
            </a:r>
            <a:endParaRPr lang="en-US" dirty="0"/>
          </a:p>
        </p:txBody>
      </p:sp>
      <p:sp>
        <p:nvSpPr>
          <p:cNvPr id="26659" name="Rectangle 35"/>
          <p:cNvSpPr>
            <a:spLocks noChangeArrowheads="1"/>
          </p:cNvSpPr>
          <p:nvPr/>
        </p:nvSpPr>
        <p:spPr bwMode="gray">
          <a:xfrm>
            <a:off x="6465201" y="4660900"/>
            <a:ext cx="13676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/>
              <a:t>Levering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Tilgængelige muligheder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Opkøb af konkurrenter</a:t>
            </a:r>
            <a:endParaRPr lang="da-DK" dirty="0"/>
          </a:p>
          <a:p>
            <a:r>
              <a:rPr lang="da-DK" dirty="0" smtClean="0"/>
              <a:t>Reklame</a:t>
            </a:r>
          </a:p>
          <a:p>
            <a:r>
              <a:rPr lang="da-DK" dirty="0" smtClean="0"/>
              <a:t>Kampagner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12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Anbefaling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Anbefal en eller flere af strategierne</a:t>
            </a:r>
          </a:p>
          <a:p>
            <a:r>
              <a:rPr lang="da-DK" dirty="0" smtClean="0"/>
              <a:t>Resultat</a:t>
            </a:r>
            <a:endParaRPr lang="da-DK" dirty="0"/>
          </a:p>
          <a:p>
            <a:r>
              <a:rPr lang="da-DK" dirty="0"/>
              <a:t>Hvad skal der ske herefter</a:t>
            </a:r>
          </a:p>
          <a:p>
            <a:r>
              <a:rPr lang="da-DK" dirty="0" smtClean="0"/>
              <a:t>Handlingspunkter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13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Vision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Danmarks største forhandler af film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 og målsætning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Større markedsandele i hele Norden</a:t>
            </a:r>
            <a:endParaRPr lang="da-DK" dirty="0"/>
          </a:p>
          <a:p>
            <a:r>
              <a:rPr lang="da-DK" dirty="0" smtClean="0"/>
              <a:t>Danmarks største inden 5 år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0" y="214290"/>
            <a:ext cx="7086600" cy="914416"/>
          </a:xfrm>
        </p:spPr>
        <p:txBody>
          <a:bodyPr/>
          <a:lstStyle/>
          <a:p>
            <a:r>
              <a:rPr lang="en-US" dirty="0" smtClean="0"/>
              <a:t>Mål</a:t>
            </a:r>
            <a:endParaRPr lang="en-US" dirty="0"/>
          </a:p>
        </p:txBody>
      </p:sp>
      <p:sp>
        <p:nvSpPr>
          <p:cNvPr id="15365" name="Freeform 5"/>
          <p:cNvSpPr>
            <a:spLocks noEditPoints="1"/>
          </p:cNvSpPr>
          <p:nvPr/>
        </p:nvSpPr>
        <p:spPr bwMode="gray">
          <a:xfrm rot="-1358056">
            <a:off x="1077913" y="2309813"/>
            <a:ext cx="6853237" cy="2803525"/>
          </a:xfrm>
          <a:custGeom>
            <a:avLst/>
            <a:gdLst/>
            <a:ahLst/>
            <a:cxnLst>
              <a:cxn ang="0">
                <a:pos x="1692" y="12"/>
              </a:cxn>
              <a:cxn ang="0">
                <a:pos x="1234" y="74"/>
              </a:cxn>
              <a:cxn ang="0">
                <a:pos x="828" y="182"/>
              </a:cxn>
              <a:cxn ang="0">
                <a:pos x="486" y="330"/>
              </a:cxn>
              <a:cxn ang="0">
                <a:pos x="226" y="510"/>
              </a:cxn>
              <a:cxn ang="0">
                <a:pos x="58" y="718"/>
              </a:cxn>
              <a:cxn ang="0">
                <a:pos x="0" y="944"/>
              </a:cxn>
              <a:cxn ang="0">
                <a:pos x="58" y="1170"/>
              </a:cxn>
              <a:cxn ang="0">
                <a:pos x="226" y="1378"/>
              </a:cxn>
              <a:cxn ang="0">
                <a:pos x="486" y="1558"/>
              </a:cxn>
              <a:cxn ang="0">
                <a:pos x="828" y="1706"/>
              </a:cxn>
              <a:cxn ang="0">
                <a:pos x="1234" y="1814"/>
              </a:cxn>
              <a:cxn ang="0">
                <a:pos x="1692" y="1876"/>
              </a:cxn>
              <a:cxn ang="0">
                <a:pos x="2186" y="1884"/>
              </a:cxn>
              <a:cxn ang="0">
                <a:pos x="2658" y="1840"/>
              </a:cxn>
              <a:cxn ang="0">
                <a:pos x="3084" y="1746"/>
              </a:cxn>
              <a:cxn ang="0">
                <a:pos x="3448" y="1612"/>
              </a:cxn>
              <a:cxn ang="0">
                <a:pos x="3738" y="1442"/>
              </a:cxn>
              <a:cxn ang="0">
                <a:pos x="3938" y="1242"/>
              </a:cxn>
              <a:cxn ang="0">
                <a:pos x="4034" y="1022"/>
              </a:cxn>
              <a:cxn ang="0">
                <a:pos x="4014" y="790"/>
              </a:cxn>
              <a:cxn ang="0">
                <a:pos x="3882" y="576"/>
              </a:cxn>
              <a:cxn ang="0">
                <a:pos x="3650" y="386"/>
              </a:cxn>
              <a:cxn ang="0">
                <a:pos x="3334" y="228"/>
              </a:cxn>
              <a:cxn ang="0">
                <a:pos x="2948" y="106"/>
              </a:cxn>
              <a:cxn ang="0">
                <a:pos x="2506" y="28"/>
              </a:cxn>
              <a:cxn ang="0">
                <a:pos x="2020" y="0"/>
              </a:cxn>
              <a:cxn ang="0">
                <a:pos x="1606" y="1736"/>
              </a:cxn>
              <a:cxn ang="0">
                <a:pos x="1164" y="1678"/>
              </a:cxn>
              <a:cxn ang="0">
                <a:pos x="776" y="1576"/>
              </a:cxn>
              <a:cxn ang="0">
                <a:pos x="458" y="1436"/>
              </a:cxn>
              <a:cxn ang="0">
                <a:pos x="224" y="1266"/>
              </a:cxn>
              <a:cxn ang="0">
                <a:pos x="88" y="1074"/>
              </a:cxn>
              <a:cxn ang="0">
                <a:pos x="68" y="864"/>
              </a:cxn>
              <a:cxn ang="0">
                <a:pos x="166" y="664"/>
              </a:cxn>
              <a:cxn ang="0">
                <a:pos x="370" y="486"/>
              </a:cxn>
              <a:cxn ang="0">
                <a:pos x="662" y="336"/>
              </a:cxn>
              <a:cxn ang="0">
                <a:pos x="1028" y="222"/>
              </a:cxn>
              <a:cxn ang="0">
                <a:pos x="1454" y="148"/>
              </a:cxn>
              <a:cxn ang="0">
                <a:pos x="1922" y="120"/>
              </a:cxn>
              <a:cxn ang="0">
                <a:pos x="2392" y="148"/>
              </a:cxn>
              <a:cxn ang="0">
                <a:pos x="2818" y="222"/>
              </a:cxn>
              <a:cxn ang="0">
                <a:pos x="3184" y="336"/>
              </a:cxn>
              <a:cxn ang="0">
                <a:pos x="3476" y="486"/>
              </a:cxn>
              <a:cxn ang="0">
                <a:pos x="3680" y="664"/>
              </a:cxn>
              <a:cxn ang="0">
                <a:pos x="3778" y="864"/>
              </a:cxn>
              <a:cxn ang="0">
                <a:pos x="3758" y="1074"/>
              </a:cxn>
              <a:cxn ang="0">
                <a:pos x="3622" y="1266"/>
              </a:cxn>
              <a:cxn ang="0">
                <a:pos x="3388" y="1436"/>
              </a:cxn>
              <a:cxn ang="0">
                <a:pos x="3070" y="1576"/>
              </a:cxn>
              <a:cxn ang="0">
                <a:pos x="2682" y="1678"/>
              </a:cxn>
              <a:cxn ang="0">
                <a:pos x="2240" y="1736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941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da-DK"/>
          </a:p>
        </p:txBody>
      </p:sp>
      <p:sp>
        <p:nvSpPr>
          <p:cNvPr id="15367" name="Oval 7"/>
          <p:cNvSpPr>
            <a:spLocks noChangeArrowheads="1"/>
          </p:cNvSpPr>
          <p:nvPr/>
        </p:nvSpPr>
        <p:spPr bwMode="gray">
          <a:xfrm>
            <a:off x="3810000" y="1447800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24314"/>
                  <a:invGamma/>
                </a:schemeClr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anchor="ctr"/>
          <a:lstStyle/>
          <a:p>
            <a:endParaRPr lang="da-DK"/>
          </a:p>
        </p:txBody>
      </p:sp>
      <p:sp>
        <p:nvSpPr>
          <p:cNvPr id="15370" name="Oval 10"/>
          <p:cNvSpPr>
            <a:spLocks noChangeArrowheads="1"/>
          </p:cNvSpPr>
          <p:nvPr/>
        </p:nvSpPr>
        <p:spPr bwMode="gray">
          <a:xfrm>
            <a:off x="1295400" y="2971800"/>
            <a:ext cx="1284288" cy="1274763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2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anchor="ctr"/>
          <a:lstStyle/>
          <a:p>
            <a:endParaRPr lang="da-DK"/>
          </a:p>
        </p:txBody>
      </p:sp>
      <p:sp>
        <p:nvSpPr>
          <p:cNvPr id="15373" name="Oval 13"/>
          <p:cNvSpPr>
            <a:spLocks noChangeArrowheads="1"/>
          </p:cNvSpPr>
          <p:nvPr/>
        </p:nvSpPr>
        <p:spPr bwMode="gray">
          <a:xfrm>
            <a:off x="2178050" y="4668838"/>
            <a:ext cx="1282700" cy="1274762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2431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anchor="ctr"/>
          <a:lstStyle/>
          <a:p>
            <a:endParaRPr lang="da-DK"/>
          </a:p>
        </p:txBody>
      </p:sp>
      <p:sp>
        <p:nvSpPr>
          <p:cNvPr id="15376" name="Oval 16"/>
          <p:cNvSpPr>
            <a:spLocks noChangeArrowheads="1"/>
          </p:cNvSpPr>
          <p:nvPr/>
        </p:nvSpPr>
        <p:spPr bwMode="gray">
          <a:xfrm>
            <a:off x="4953000" y="4038600"/>
            <a:ext cx="1284288" cy="1274763"/>
          </a:xfrm>
          <a:prstGeom prst="ellipse">
            <a:avLst/>
          </a:prstGeom>
          <a:gradFill flip="none" rotWithShape="1">
            <a:gsLst>
              <a:gs pos="0">
                <a:srgbClr val="0085B4">
                  <a:shade val="30000"/>
                  <a:satMod val="115000"/>
                </a:srgbClr>
              </a:gs>
              <a:gs pos="50000">
                <a:srgbClr val="0085B4">
                  <a:shade val="67500"/>
                  <a:satMod val="115000"/>
                </a:srgbClr>
              </a:gs>
              <a:gs pos="100000">
                <a:srgbClr val="0085B4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anchor="ctr"/>
          <a:lstStyle/>
          <a:p>
            <a:endParaRPr lang="da-DK" sz="2000"/>
          </a:p>
        </p:txBody>
      </p:sp>
      <p:sp>
        <p:nvSpPr>
          <p:cNvPr id="15379" name="Oval 19"/>
          <p:cNvSpPr>
            <a:spLocks noChangeArrowheads="1"/>
          </p:cNvSpPr>
          <p:nvPr/>
        </p:nvSpPr>
        <p:spPr bwMode="gray">
          <a:xfrm>
            <a:off x="6781800" y="1676400"/>
            <a:ext cx="1212850" cy="1274763"/>
          </a:xfrm>
          <a:prstGeom prst="ellipse">
            <a:avLst/>
          </a:prstGeom>
          <a:gradFill flip="none" rotWithShape="1">
            <a:gsLst>
              <a:gs pos="0">
                <a:srgbClr val="0085B4">
                  <a:shade val="30000"/>
                  <a:satMod val="115000"/>
                </a:srgbClr>
              </a:gs>
              <a:gs pos="50000">
                <a:srgbClr val="0085B4">
                  <a:shade val="67500"/>
                  <a:satMod val="115000"/>
                </a:srgbClr>
              </a:gs>
              <a:gs pos="100000">
                <a:srgbClr val="0085B4">
                  <a:shade val="100000"/>
                  <a:satMod val="115000"/>
                </a:srgbClr>
              </a:gs>
            </a:gsLst>
            <a:lin ang="18900000" scaled="1"/>
            <a:tileRect/>
          </a:gradFill>
          <a:ln w="9525">
            <a:noFill/>
            <a:round/>
            <a:headEnd/>
            <a:tailEnd/>
          </a:ln>
          <a:effectLst>
            <a:prstShdw prst="shdw12" dist="76200" dir="10800000">
              <a:srgbClr val="001D3A">
                <a:alpha val="50000"/>
              </a:srgbClr>
            </a:prstShdw>
          </a:effectLst>
        </p:spPr>
        <p:txBody>
          <a:bodyPr wrap="none" anchor="ctr"/>
          <a:lstStyle/>
          <a:p>
            <a:endParaRPr lang="da-DK" dirty="0"/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1540616" y="3395963"/>
            <a:ext cx="7184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MP3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4048121" y="1862126"/>
            <a:ext cx="7537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chemeClr val="bg1"/>
                </a:solidFill>
                <a:latin typeface="Verdana" pitchFamily="34" charset="0"/>
              </a:rPr>
              <a:t>DVD</a:t>
            </a:r>
            <a:endParaRPr lang="en-US" sz="20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7000892" y="2110079"/>
            <a:ext cx="7264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smtClean="0">
                <a:latin typeface="Verdana" pitchFamily="34" charset="0"/>
              </a:rPr>
              <a:t>VHS</a:t>
            </a:r>
            <a:endParaRPr lang="en-US" sz="2000" dirty="0">
              <a:latin typeface="Verdana" pitchFamily="34" charset="0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5072066" y="4495800"/>
            <a:ext cx="10705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Verdana" pitchFamily="34" charset="0"/>
              </a:rPr>
              <a:t>BluRay</a:t>
            </a:r>
            <a:endParaRPr lang="en-US" sz="2000" dirty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</a:endParaRP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2532063" y="5100638"/>
            <a:ext cx="5613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0043C8"/>
                </a:solidFill>
                <a:latin typeface="Verdana" pitchFamily="34" charset="0"/>
              </a:rPr>
              <a:t>CD</a:t>
            </a:r>
            <a:endParaRPr lang="en-US" sz="2000" dirty="0">
              <a:solidFill>
                <a:srgbClr val="0043C8"/>
              </a:solidFill>
              <a:latin typeface="Verdana" pitchFamily="34" charset="0"/>
            </a:endParaRP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3429000" y="3433763"/>
            <a:ext cx="2590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2800" b="1" dirty="0" smtClean="0"/>
              <a:t>Produktlinje</a:t>
            </a:r>
            <a:endParaRPr lang="en-US" sz="2800" b="1" dirty="0"/>
          </a:p>
        </p:txBody>
      </p:sp>
      <p:sp>
        <p:nvSpPr>
          <p:cNvPr id="15387" name="Line 27"/>
          <p:cNvSpPr>
            <a:spLocks noChangeShapeType="1"/>
          </p:cNvSpPr>
          <p:nvPr/>
        </p:nvSpPr>
        <p:spPr bwMode="invGray">
          <a:xfrm>
            <a:off x="2473325" y="1735138"/>
            <a:ext cx="1793875" cy="16176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da-DK"/>
          </a:p>
        </p:txBody>
      </p:sp>
      <p:cxnSp>
        <p:nvCxnSpPr>
          <p:cNvPr id="15388" name="AutoShape 28"/>
          <p:cNvCxnSpPr>
            <a:cxnSpLocks noChangeShapeType="1"/>
          </p:cNvCxnSpPr>
          <p:nvPr/>
        </p:nvCxnSpPr>
        <p:spPr bwMode="black">
          <a:xfrm flipH="1">
            <a:off x="457200" y="1735138"/>
            <a:ext cx="20161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473075" y="1295400"/>
            <a:ext cx="10796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Fokus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Situationen i dag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Markedsandel = 15%</a:t>
            </a:r>
            <a:endParaRPr lang="da-DK" dirty="0"/>
          </a:p>
          <a:p>
            <a:r>
              <a:rPr lang="da-DK" dirty="0" smtClean="0"/>
              <a:t>Danmark og Sverige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Markedsandel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500166" y="2000240"/>
          <a:ext cx="70866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ladsholder til dias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6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”De 4 store”</a:t>
            </a:r>
            <a:endParaRPr lang="da-DK" dirty="0"/>
          </a:p>
        </p:txBody>
      </p:sp>
      <p:graphicFrame>
        <p:nvGraphicFramePr>
          <p:cNvPr id="5" name="Pladsholder til indhold 4"/>
          <p:cNvGraphicFramePr>
            <a:graphicFrameLocks noGrp="1"/>
          </p:cNvGraphicFramePr>
          <p:nvPr>
            <p:ph idx="1"/>
          </p:nvPr>
        </p:nvGraphicFramePr>
        <p:xfrm>
          <a:off x="1524000" y="2057400"/>
          <a:ext cx="70866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Omsætning</a:t>
            </a:r>
            <a:endParaRPr lang="da-DK" dirty="0"/>
          </a:p>
        </p:txBody>
      </p:sp>
      <p:graphicFrame>
        <p:nvGraphicFramePr>
          <p:cNvPr id="5" name="Pladsholder til indhold 4"/>
          <p:cNvGraphicFramePr>
            <a:graphicFrameLocks noGrp="1"/>
          </p:cNvGraphicFramePr>
          <p:nvPr>
            <p:ph idx="1"/>
          </p:nvPr>
        </p:nvGraphicFramePr>
        <p:xfrm>
          <a:off x="1524000" y="2057400"/>
          <a:ext cx="70866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8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Hvordan når vi dertil?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Produktudvikling</a:t>
            </a:r>
            <a:endParaRPr lang="da-DK" dirty="0"/>
          </a:p>
          <a:p>
            <a:r>
              <a:rPr lang="da-DK" dirty="0" smtClean="0"/>
              <a:t>Kvalitet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AC3A7-A946-4731-B6AF-D3A9BCE6C4F8}" type="slidenum">
              <a:rPr lang="da-DK" smtClean="0"/>
              <a:pPr/>
              <a:t>9</a:t>
            </a:fld>
            <a:endParaRPr lang="da-DK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262"/>
  <p:tag name="HOTSPOTTYPE" val="DefinedInNavigator"/>
  <p:tag name="DEFINEDINNAVIGATOR" val="True"/>
</p:tagLst>
</file>

<file path=ppt/theme/theme1.xml><?xml version="1.0" encoding="utf-8"?>
<a:theme xmlns:a="http://schemas.openxmlformats.org/drawingml/2006/main" name="Præsentation til strategianbefaling">
  <a:themeElements>
    <a:clrScheme name="Kontortema 1">
      <a:dk1>
        <a:srgbClr val="009999"/>
      </a:dk1>
      <a:lt1>
        <a:srgbClr val="FFFFFF"/>
      </a:lt1>
      <a:dk2>
        <a:srgbClr val="000066"/>
      </a:dk2>
      <a:lt2>
        <a:srgbClr val="339966"/>
      </a:lt2>
      <a:accent1>
        <a:srgbClr val="00CC99"/>
      </a:accent1>
      <a:accent2>
        <a:srgbClr val="0099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008AB9"/>
      </a:accent6>
      <a:hlink>
        <a:srgbClr val="336699"/>
      </a:hlink>
      <a:folHlink>
        <a:srgbClr val="B2B2B2"/>
      </a:folHlink>
    </a:clrScheme>
    <a:fontScheme name="Kontortema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ontortema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ntortema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ntortem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ntortema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ntortema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ntortema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ntortema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ntortema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Præsentation til strategianbefaling</Template>
  <TotalTime>168</TotalTime>
  <Words>108</Words>
  <Application>Microsoft Office PowerPoint</Application>
  <PresentationFormat>On-screen Show (4:3)</PresentationFormat>
  <Paragraphs>65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Præsentation til strategianbefaling</vt:lpstr>
      <vt:lpstr>VideoBuster A/S</vt:lpstr>
      <vt:lpstr>Vision</vt:lpstr>
      <vt:lpstr>Mål og målsætning</vt:lpstr>
      <vt:lpstr>Mål</vt:lpstr>
      <vt:lpstr>Situationen i dag</vt:lpstr>
      <vt:lpstr>Markedsandel</vt:lpstr>
      <vt:lpstr>”De 4 store”</vt:lpstr>
      <vt:lpstr>Omsætning</vt:lpstr>
      <vt:lpstr>Hvordan når vi dertil?</vt:lpstr>
      <vt:lpstr>Salgshjulet</vt:lpstr>
      <vt:lpstr>Koncept</vt:lpstr>
      <vt:lpstr>Tilgængelige muligheder</vt:lpstr>
      <vt:lpstr>Anbefaling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Anbefaling af strategi</dc:title>
  <dc:creator>Michael Martinsson</dc:creator>
  <cp:lastModifiedBy>cs4 uk</cp:lastModifiedBy>
  <cp:revision>42</cp:revision>
  <dcterms:created xsi:type="dcterms:W3CDTF">2008-09-01T08:44:02Z</dcterms:created>
  <dcterms:modified xsi:type="dcterms:W3CDTF">2009-08-20T15:37:35Z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TC010184381030</vt:lpwstr>
  </property>
</Properties>
</file>