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989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D1E4D-6B93-4EE9-8A10-B8AD336451E2}" type="datetimeFigureOut">
              <a:rPr lang="da-DK" smtClean="0"/>
              <a:pPr/>
              <a:t>24-06-2013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E68CA-CE29-48B2-A76D-5FAA5388020D}" type="slidenum">
              <a:rPr lang="da-DK" smtClean="0"/>
              <a:pPr/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Meget ambitiøst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Kurt Thorup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da-DK" dirty="0" err="1" smtClean="0"/>
              <a:t>Lorem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da-DK" dirty="0" smtClean="0"/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endParaRPr lang="da-DK" dirty="0" smtClean="0"/>
          </a:p>
          <a:p>
            <a:r>
              <a:rPr lang="da-DK" dirty="0" smtClean="0"/>
              <a:t>Nunc viverra imperdiet enim. Fusce est. Vivamus a tellus.</a:t>
            </a:r>
          </a:p>
          <a:p>
            <a:endParaRPr lang="da-DK" dirty="0" smtClean="0"/>
          </a:p>
          <a:p>
            <a:r>
              <a:rPr lang="da-DK" dirty="0" smtClean="0"/>
              <a:t>Pellentesque habitant morbi tristique senectus et netus et malesuada fames ac turpis egestas. Proin pharetra nonummy pede. Mauris et orci</a:t>
            </a:r>
            <a:r>
              <a:rPr lang="da-DK" dirty="0" smtClean="0"/>
              <a:t>.</a:t>
            </a:r>
          </a:p>
          <a:p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2233177071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Kontortema</vt:lpstr>
      <vt:lpstr>Meget ambitiøst</vt:lpstr>
      <vt:lpstr>Lorem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Meget ambitiøst</dc:title>
  <cp:lastModifiedBy>Underviser</cp:lastModifiedBy>
  <cp:revision>2</cp:revision>
  <dcterms:modified xsi:type="dcterms:W3CDTF">2013-06-23T23:02:49Z</dcterms:modified>
</cp:coreProperties>
</file>