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 " lastIdx="5" clrIdx="0">
    <p:extLst>
      <p:ext uri="{19B8F6BF-5375-455C-9EA6-DF929625EA0E}">
        <p15:presenceInfo xmlns:p15="http://schemas.microsoft.com/office/powerpoint/2012/main" userId=" 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FF9B45"/>
    <a:srgbClr val="DD462F"/>
    <a:srgbClr val="F8CFB6"/>
    <a:srgbClr val="F8CAB6"/>
    <a:srgbClr val="923922"/>
    <a:srgbClr val="404040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7116" autoAdjust="0"/>
  </p:normalViewPr>
  <p:slideViewPr>
    <p:cSldViewPr snapToGrid="0">
      <p:cViewPr varScale="1">
        <p:scale>
          <a:sx n="87" d="100"/>
          <a:sy n="87" d="100"/>
        </p:scale>
        <p:origin x="52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13577B-6902-467D-A26C-08A0DD5E4E03}" type="datetimeFigureOut">
              <a:rPr lang="da-DK" smtClean="0"/>
              <a:t>06-03-2017</a:t>
            </a:fld>
            <a:endParaRPr lang="da-DK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 dirty="0"/>
              <a:t>Click to edit Master text styles</a:t>
            </a:r>
          </a:p>
          <a:p>
            <a:pPr lvl="1"/>
            <a:r>
              <a:rPr lang="da-DK" dirty="0"/>
              <a:t>Second level</a:t>
            </a:r>
          </a:p>
          <a:p>
            <a:pPr lvl="2"/>
            <a:r>
              <a:rPr lang="da-DK" dirty="0"/>
              <a:t>Third level</a:t>
            </a:r>
          </a:p>
          <a:p>
            <a:pPr lvl="3"/>
            <a:r>
              <a:rPr lang="da-DK" dirty="0"/>
              <a:t>Fourth level</a:t>
            </a:r>
          </a:p>
          <a:p>
            <a:pPr lvl="4"/>
            <a:r>
              <a:rPr lang="da-DK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1EA0F-A667-4B49-8422-0062BC55E249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da-DK" smtClean="0"/>
              <a:t>1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4476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16711" y="443128"/>
            <a:ext cx="4438526" cy="641350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41611" y="1431010"/>
            <a:ext cx="4413626" cy="3978275"/>
          </a:xfr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Lorem ipsum Click to edit Master text styles</a:t>
            </a:r>
          </a:p>
          <a:p>
            <a:pPr marL="0" lvl="1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Second level</a:t>
            </a:r>
          </a:p>
          <a:p>
            <a:pPr marL="0" lvl="2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Third level</a:t>
            </a:r>
          </a:p>
          <a:p>
            <a:pPr marL="0" lvl="3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Fourth level</a:t>
            </a:r>
          </a:p>
          <a:p>
            <a:pPr marL="0" lvl="4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4476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16711" y="443128"/>
            <a:ext cx="4438526" cy="641350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2"/>
          </p:nvPr>
        </p:nvSpPr>
        <p:spPr>
          <a:xfrm>
            <a:off x="6942411" y="1828845"/>
            <a:ext cx="4413626" cy="3978275"/>
          </a:xfr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da-DK"/>
              <a:t>Rediger typografien i masterens</a:t>
            </a:r>
          </a:p>
        </p:txBody>
      </p:sp>
    </p:spTree>
    <p:extLst>
      <p:ext uri="{BB962C8B-B14F-4D97-AF65-F5344CB8AC3E}">
        <p14:creationId xmlns:p14="http://schemas.microsoft.com/office/powerpoint/2010/main" val="445860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/>
          <p:cNvSpPr/>
          <p:nvPr userDrawn="1"/>
        </p:nvSpPr>
        <p:spPr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604434" y="1061482"/>
            <a:ext cx="4350803" cy="0"/>
          </a:xfrm>
          <a:prstGeom prst="line">
            <a:avLst/>
          </a:prstGeom>
          <a:ln w="28575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16711" y="1539506"/>
            <a:ext cx="6267148" cy="641350"/>
          </a:xfrm>
        </p:spPr>
        <p:txBody>
          <a:bodyPr anchor="b">
            <a:normAutofit/>
          </a:bodyPr>
          <a:lstStyle>
            <a:lvl1pPr marL="0" indent="0">
              <a:buNone/>
              <a:defRPr sz="36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41611" y="2560639"/>
            <a:ext cx="9442648" cy="3978275"/>
          </a:xfr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/>
              <a:t>Lorem ipsum 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da-DK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EBAAA-29B5-4AF5-BC5F-7E580C29002D}" type="datetimeFigureOut">
              <a:rPr lang="da-DK" smtClean="0"/>
              <a:t>06-03-2017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0EDB8-5305-433F-BE41-D7A86D811DB3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3" r:id="rId4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838200" y="1164324"/>
            <a:ext cx="10515600" cy="2387600"/>
          </a:xfrm>
        </p:spPr>
        <p:txBody>
          <a:bodyPr>
            <a:normAutofit/>
          </a:bodyPr>
          <a:lstStyle/>
          <a:p>
            <a:r>
              <a:rPr lang="da-DK" sz="4800" dirty="0">
                <a:solidFill>
                  <a:schemeClr val="bg1"/>
                </a:solidFill>
              </a:rPr>
              <a:t>Velkommen til Peer </a:t>
            </a:r>
            <a:r>
              <a:rPr lang="da-DK" sz="4800">
                <a:solidFill>
                  <a:schemeClr val="bg1"/>
                </a:solidFill>
              </a:rPr>
              <a:t>Ps ansøgning</a:t>
            </a:r>
            <a:endParaRPr lang="da-DK" sz="48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283" y="5209538"/>
            <a:ext cx="2474189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theme/theme1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10001108" id="{504B5E83-6789-48DF-A05A-12BE4C16F50D}" vid="{E86EB822-4793-453F-8B02-3808DA6EF93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Velkommen til PowerPoint</Template>
  <TotalTime>7</TotalTime>
  <Words>6</Words>
  <Application>Microsoft Office PowerPoint</Application>
  <PresentationFormat>Widescreen</PresentationFormat>
  <Paragraphs>2</Paragraphs>
  <Slides>1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6" baseType="lpstr">
      <vt:lpstr>Arial</vt:lpstr>
      <vt:lpstr>Calibri</vt:lpstr>
      <vt:lpstr>Segoe UI</vt:lpstr>
      <vt:lpstr>Segoe UI Light</vt:lpstr>
      <vt:lpstr>WelcomeDoc</vt:lpstr>
      <vt:lpstr>Velkommen til Peer Ps ansøgning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Velkommen til PowerPoint</dc:title>
  <dc:creator>Underviser</dc:creator>
  <cp:keywords/>
  <cp:lastModifiedBy>Claus Nicolas Erichsen</cp:lastModifiedBy>
  <cp:revision>4</cp:revision>
  <dcterms:created xsi:type="dcterms:W3CDTF">2017-02-24T13:46:11Z</dcterms:created>
  <dcterms:modified xsi:type="dcterms:W3CDTF">2017-03-06T17:57:46Z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TM10001108</vt:lpwstr>
  </property>
</Properties>
</file>