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2" d="100"/>
          <a:sy n="82" d="100"/>
        </p:scale>
        <p:origin x="691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a-DK"/>
              <a:t>Klik for at redigere i master</a:t>
            </a:r>
            <a:endParaRPr lang="en-US"/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a-DK"/>
              <a:t>Klik for at redigere undertiteltypografien i masteren</a:t>
            </a:r>
            <a:endParaRPr lang="en-US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BC9A8B-EF82-44A1-831A-AD4E367A13D3}" type="datetimeFigureOut">
              <a:rPr lang="en-US" smtClean="0"/>
              <a:t>3/6/2017</a:t>
            </a:fld>
            <a:endParaRPr lang="en-US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ladsholder til sli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667789-4587-454E-B8EA-EE7DC96939CC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49865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i master</a:t>
            </a:r>
            <a:endParaRPr lang="en-US"/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a-DK"/>
              <a:t>Rediger typografien i masterens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BC9A8B-EF82-44A1-831A-AD4E367A13D3}" type="datetimeFigureOut">
              <a:rPr lang="en-US" smtClean="0"/>
              <a:t>3/6/2017</a:t>
            </a:fld>
            <a:endParaRPr lang="en-US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ladsholder til sli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667789-4587-454E-B8EA-EE7DC96939CC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02741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et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a-DK"/>
              <a:t>Klik for at redigere i master</a:t>
            </a:r>
            <a:endParaRPr lang="en-US"/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a-DK"/>
              <a:t>Rediger typografien i masterens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BC9A8B-EF82-44A1-831A-AD4E367A13D3}" type="datetimeFigureOut">
              <a:rPr lang="en-US" smtClean="0"/>
              <a:t>3/6/2017</a:t>
            </a:fld>
            <a:endParaRPr lang="en-US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ladsholder til sli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667789-4587-454E-B8EA-EE7DC96939CC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47026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i master</a:t>
            </a:r>
            <a:endParaRPr lang="en-US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a-DK"/>
              <a:t>Rediger typografien i masterens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BC9A8B-EF82-44A1-831A-AD4E367A13D3}" type="datetimeFigureOut">
              <a:rPr lang="en-US" smtClean="0"/>
              <a:t>3/6/2017</a:t>
            </a:fld>
            <a:endParaRPr lang="en-US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ladsholder til sli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667789-4587-454E-B8EA-EE7DC96939CC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23416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a-DK"/>
              <a:t>Klik for at redigere i master</a:t>
            </a:r>
            <a:endParaRPr lang="en-US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/>
              <a:t>Rediger typografien i masterens</a:t>
            </a:r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BC9A8B-EF82-44A1-831A-AD4E367A13D3}" type="datetimeFigureOut">
              <a:rPr lang="en-US" smtClean="0"/>
              <a:t>3/6/2017</a:t>
            </a:fld>
            <a:endParaRPr lang="en-US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ladsholder til sli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667789-4587-454E-B8EA-EE7DC96939CC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09364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i master</a:t>
            </a:r>
            <a:endParaRPr lang="en-US"/>
          </a:p>
        </p:txBody>
      </p:sp>
      <p:sp>
        <p:nvSpPr>
          <p:cNvPr id="3" name="Pladsholder til indhold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a-DK"/>
              <a:t>Rediger typografien i masterens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/>
          </a:p>
        </p:txBody>
      </p:sp>
      <p:sp>
        <p:nvSpPr>
          <p:cNvPr id="4" name="Pladsholder til indhold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a-DK"/>
              <a:t>Rediger typografien i masterens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/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BC9A8B-EF82-44A1-831A-AD4E367A13D3}" type="datetimeFigureOut">
              <a:rPr lang="en-US" smtClean="0"/>
              <a:t>3/6/2017</a:t>
            </a:fld>
            <a:endParaRPr lang="en-US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ladsholder til slide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667789-4587-454E-B8EA-EE7DC96939CC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20288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a-DK"/>
              <a:t>Klik for at redigere i master</a:t>
            </a:r>
            <a:endParaRPr lang="en-US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Rediger typografien i masterens</a:t>
            </a:r>
          </a:p>
        </p:txBody>
      </p:sp>
      <p:sp>
        <p:nvSpPr>
          <p:cNvPr id="4" name="Pladsholder til indhold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a-DK"/>
              <a:t>Rediger typografien i masterens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/>
          </a:p>
        </p:txBody>
      </p:sp>
      <p:sp>
        <p:nvSpPr>
          <p:cNvPr id="5" name="Pladsholder til tekst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Rediger typografien i masterens</a:t>
            </a:r>
          </a:p>
        </p:txBody>
      </p:sp>
      <p:sp>
        <p:nvSpPr>
          <p:cNvPr id="6" name="Pladsholder til indhold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a-DK"/>
              <a:t>Rediger typografien i masterens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/>
          </a:p>
        </p:txBody>
      </p:sp>
      <p:sp>
        <p:nvSpPr>
          <p:cNvPr id="7" name="Pladsholder til dato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BC9A8B-EF82-44A1-831A-AD4E367A13D3}" type="datetimeFigureOut">
              <a:rPr lang="en-US" smtClean="0"/>
              <a:t>3/6/2017</a:t>
            </a:fld>
            <a:endParaRPr lang="en-US"/>
          </a:p>
        </p:txBody>
      </p:sp>
      <p:sp>
        <p:nvSpPr>
          <p:cNvPr id="8" name="Pladsholder til sidefod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Pladsholder til slide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667789-4587-454E-B8EA-EE7DC96939CC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79731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i master</a:t>
            </a:r>
            <a:endParaRPr lang="en-US"/>
          </a:p>
        </p:txBody>
      </p:sp>
      <p:sp>
        <p:nvSpPr>
          <p:cNvPr id="3" name="Pladsholder til dato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BC9A8B-EF82-44A1-831A-AD4E367A13D3}" type="datetimeFigureOut">
              <a:rPr lang="en-US" smtClean="0"/>
              <a:t>3/6/2017</a:t>
            </a:fld>
            <a:endParaRPr lang="en-US"/>
          </a:p>
        </p:txBody>
      </p:sp>
      <p:sp>
        <p:nvSpPr>
          <p:cNvPr id="4" name="Pladsholder til sidefod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ladsholder til slide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667789-4587-454E-B8EA-EE7DC96939CC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03806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ato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BC9A8B-EF82-44A1-831A-AD4E367A13D3}" type="datetimeFigureOut">
              <a:rPr lang="en-US" smtClean="0"/>
              <a:t>3/6/2017</a:t>
            </a:fld>
            <a:endParaRPr lang="en-US"/>
          </a:p>
        </p:txBody>
      </p:sp>
      <p:sp>
        <p:nvSpPr>
          <p:cNvPr id="3" name="Pladsholder til sidefod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ladsholder til slide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667789-4587-454E-B8EA-EE7DC96939CC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27768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a-DK"/>
              <a:t>Klik for at redigere i master</a:t>
            </a:r>
            <a:endParaRPr lang="en-US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a-DK"/>
              <a:t>Rediger typografien i masterens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/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Rediger typografien i masterens</a:t>
            </a:r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BC9A8B-EF82-44A1-831A-AD4E367A13D3}" type="datetimeFigureOut">
              <a:rPr lang="en-US" smtClean="0"/>
              <a:t>3/6/2017</a:t>
            </a:fld>
            <a:endParaRPr lang="en-US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ladsholder til slide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667789-4587-454E-B8EA-EE7DC96939CC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81812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a-DK"/>
              <a:t>Klik for at redigere i master</a:t>
            </a:r>
            <a:endParaRPr lang="en-US"/>
          </a:p>
        </p:txBody>
      </p:sp>
      <p:sp>
        <p:nvSpPr>
          <p:cNvPr id="3" name="Pladsholder til billede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Rediger typografien i masterens</a:t>
            </a:r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BC9A8B-EF82-44A1-831A-AD4E367A13D3}" type="datetimeFigureOut">
              <a:rPr lang="en-US" smtClean="0"/>
              <a:t>3/6/2017</a:t>
            </a:fld>
            <a:endParaRPr lang="en-US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ladsholder til slide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667789-4587-454E-B8EA-EE7DC96939CC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34322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titel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a-DK"/>
              <a:t>Klik for at redigere i master</a:t>
            </a:r>
            <a:endParaRPr lang="en-US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/>
              <a:t>Rediger typografien i masterens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BC9A8B-EF82-44A1-831A-AD4E367A13D3}" type="datetimeFigureOut">
              <a:rPr lang="en-US" smtClean="0"/>
              <a:t>3/6/2017</a:t>
            </a:fld>
            <a:endParaRPr lang="en-US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Pladsholder til slidenumm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667789-4587-454E-B8EA-EE7DC96939CC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31093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solidFill>
            <a:schemeClr val="accent1">
              <a:lumMod val="75000"/>
            </a:schemeClr>
          </a:solidFill>
        </p:spPr>
        <p:txBody>
          <a:bodyPr anchor="ctr"/>
          <a:lstStyle/>
          <a:p>
            <a:r>
              <a:rPr lang="da-DK" dirty="0"/>
              <a:t>Kurt håber på det bedste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567242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ema">
  <a:themeElements>
    <a:clrScheme name="Kont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Kontor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Kont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</Words>
  <Application>Microsoft Office PowerPoint</Application>
  <PresentationFormat>Widescreen</PresentationFormat>
  <Paragraphs>1</Paragraphs>
  <Slides>1</Slides>
  <Notes>0</Notes>
  <HiddenSlides>0</HiddenSlides>
  <MMClips>0</MMClips>
  <ScaleCrop>false</ScaleCrop>
  <HeadingPairs>
    <vt:vector size="6" baseType="variant">
      <vt:variant>
        <vt:lpstr>Benyttede skrifttyper</vt:lpstr>
      </vt:variant>
      <vt:variant>
        <vt:i4>3</vt:i4>
      </vt:variant>
      <vt:variant>
        <vt:lpstr>Tema</vt:lpstr>
      </vt:variant>
      <vt:variant>
        <vt:i4>1</vt:i4>
      </vt:variant>
      <vt:variant>
        <vt:lpstr>Slidetitler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Office-tema</vt:lpstr>
      <vt:lpstr>Kurt håber på det bedste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Kurt håber på det bedste</dc:title>
  <dc:creator>Claus Nicolas Erichsen</dc:creator>
  <cp:lastModifiedBy>Claus Nicolas Erichsen</cp:lastModifiedBy>
  <cp:revision>1</cp:revision>
  <dcterms:created xsi:type="dcterms:W3CDTF">2017-03-06T19:47:56Z</dcterms:created>
  <dcterms:modified xsi:type="dcterms:W3CDTF">2017-03-06T19:48:28Z</dcterms:modified>
</cp:coreProperties>
</file>