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4"/>
  </p:sldMasterIdLst>
  <p:notesMasterIdLst>
    <p:notesMasterId r:id="rId6"/>
  </p:notesMasterIdLst>
  <p:handoutMasterIdLst>
    <p:handoutMasterId r:id="rId7"/>
  </p:handoutMasterIdLst>
  <p:sldIdLst>
    <p:sldId id="264" r:id="rId5"/>
  </p:sldIdLst>
  <p:sldSz cx="12188825" cy="6858000"/>
  <p:notesSz cx="6858000" cy="9144000"/>
  <p:defaultTextStyle>
    <a:defPPr rtl="0">
      <a:defRPr lang="da-dk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9" pos="3839" userDrawn="1">
          <p15:clr>
            <a:srgbClr val="A4A3A4"/>
          </p15:clr>
        </p15:guide>
        <p15:guide id="10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howGuides="1">
      <p:cViewPr varScale="1">
        <p:scale>
          <a:sx n="68" d="100"/>
          <a:sy n="68" d="100"/>
        </p:scale>
        <p:origin x="96" y="180"/>
      </p:cViewPr>
      <p:guideLst>
        <p:guide pos="383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2856" y="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da-DK" dirty="0">
              <a:solidFill>
                <a:schemeClr val="tx2"/>
              </a:solidFill>
            </a:endParaRPr>
          </a:p>
        </p:txBody>
      </p:sp>
      <p:sp>
        <p:nvSpPr>
          <p:cNvPr id="3" name="Pladsholder til dato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12EEB852-CAF2-4B29-887B-B2C5138BC861}" type="datetime1">
              <a:rPr lang="da-DK" smtClean="0">
                <a:solidFill>
                  <a:schemeClr val="tx2"/>
                </a:solidFill>
              </a:rPr>
              <a:t>24-02-2017</a:t>
            </a:fld>
            <a:endParaRPr lang="da-DK" dirty="0">
              <a:solidFill>
                <a:schemeClr val="tx2"/>
              </a:solidFill>
            </a:endParaRPr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da-DK" dirty="0">
              <a:solidFill>
                <a:schemeClr val="tx2"/>
              </a:solidFill>
            </a:endParaRPr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CFD77566-CD65-4859-9FA1-43956DC85B8C}" type="slidenum">
              <a:rPr lang="da-DK">
                <a:solidFill>
                  <a:schemeClr val="tx2"/>
                </a:solidFill>
              </a:rPr>
              <a:pPr algn="r" rtl="0"/>
              <a:t>‹nr.›</a:t>
            </a:fld>
            <a:endParaRPr lang="da-DK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7983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>
                <a:solidFill>
                  <a:schemeClr val="tx2"/>
                </a:solidFill>
              </a:defRPr>
            </a:lvl1pPr>
          </a:lstStyle>
          <a:p>
            <a:pPr rtl="0"/>
            <a:endParaRPr lang="da-DK" noProof="0" dirty="0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>
                <a:solidFill>
                  <a:schemeClr val="tx2"/>
                </a:solidFill>
              </a:defRPr>
            </a:lvl1pPr>
          </a:lstStyle>
          <a:p>
            <a:fld id="{2575BCDB-CEAB-4D0E-A37C-4BF204E32E7F}" type="datetime1">
              <a:rPr lang="da-DK" smtClean="0"/>
              <a:pPr/>
              <a:t>24-02-2017</a:t>
            </a:fld>
            <a:endParaRPr lang="da-DK" dirty="0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da-DK" noProof="0" dirty="0"/>
              <a:t>Klik for at </a:t>
            </a:r>
            <a:r>
              <a:rPr lang="da-DK" noProof="0" dirty="0" err="1" smtClean="0"/>
              <a:t>redigre</a:t>
            </a:r>
            <a:r>
              <a:rPr lang="da-DK" noProof="0" dirty="0" smtClean="0"/>
              <a:t> </a:t>
            </a:r>
            <a:r>
              <a:rPr lang="da-DK" noProof="0" dirty="0"/>
              <a:t>teksttypografier i master</a:t>
            </a:r>
          </a:p>
          <a:p>
            <a:pPr lvl="1" rtl="0"/>
            <a:r>
              <a:rPr lang="da-DK" noProof="0" dirty="0"/>
              <a:t>Andet niveau</a:t>
            </a:r>
          </a:p>
          <a:p>
            <a:pPr lvl="2" rtl="0"/>
            <a:r>
              <a:rPr lang="da-DK" noProof="0" dirty="0"/>
              <a:t>Tredje niveau</a:t>
            </a:r>
          </a:p>
          <a:p>
            <a:pPr lvl="3" rtl="0"/>
            <a:r>
              <a:rPr lang="da-DK" noProof="0" dirty="0"/>
              <a:t>Fjerde niveau</a:t>
            </a:r>
          </a:p>
          <a:p>
            <a:pPr lvl="4" rtl="0"/>
            <a:r>
              <a:rPr lang="da-DK" noProof="0" dirty="0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>
                <a:solidFill>
                  <a:schemeClr val="tx2"/>
                </a:solidFill>
              </a:defRPr>
            </a:lvl1pPr>
          </a:lstStyle>
          <a:p>
            <a:pPr rtl="0"/>
            <a:endParaRPr lang="da-DK" noProof="0" dirty="0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>
                <a:solidFill>
                  <a:schemeClr val="tx2"/>
                </a:solidFill>
              </a:defRPr>
            </a:lvl1pPr>
          </a:lstStyle>
          <a:p>
            <a:fld id="{B8796F01-7154-41E0-B48B-A6921757531A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4077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672383" y="1498601"/>
            <a:ext cx="7008574" cy="3298825"/>
          </a:xfrm>
        </p:spPr>
        <p:txBody>
          <a:bodyPr rtlCol="0">
            <a:normAutofit/>
          </a:bodyPr>
          <a:lstStyle>
            <a:lvl1pPr algn="l" rtl="0">
              <a:lnSpc>
                <a:spcPct val="90000"/>
              </a:lnSpc>
              <a:defRPr sz="5400" cap="none" baseline="0"/>
            </a:lvl1pPr>
          </a:lstStyle>
          <a:p>
            <a:pPr rtl="0"/>
            <a:r>
              <a:rPr lang="da-DK" noProof="0" dirty="0"/>
              <a:t>Klik for at redigere </a:t>
            </a:r>
            <a:r>
              <a:rPr lang="da-DK" noProof="0" dirty="0" smtClean="0"/>
              <a:t>titeltypografier </a:t>
            </a:r>
            <a:r>
              <a:rPr lang="da-DK" noProof="0" dirty="0"/>
              <a:t>i master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4672383" y="4927600"/>
            <a:ext cx="7008574" cy="12446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60949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da-DK" noProof="0" smtClean="0"/>
              <a:t>Klik for at redigere undertiteltypografien i masteren</a:t>
            </a:r>
            <a:endParaRPr lang="da-DK" noProof="0" dirty="0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C4989-B8CF-4D48-B0B4-93E3C3269319}" type="datetime1">
              <a:rPr lang="da-DK" smtClean="0"/>
              <a:pPr/>
              <a:t>24-02-2017</a:t>
            </a:fld>
            <a:endParaRPr lang="da-DK" dirty="0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da-DK" noProof="0" dirty="0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22277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ktangel 8"/>
          <p:cNvSpPr/>
          <p:nvPr/>
        </p:nvSpPr>
        <p:spPr>
          <a:xfrm>
            <a:off x="304721" y="0"/>
            <a:ext cx="11579384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da-DK" noProof="0" dirty="0"/>
          </a:p>
        </p:txBody>
      </p:sp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13970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pPr rtl="0"/>
            <a:r>
              <a:rPr lang="da-DK" noProof="0" dirty="0"/>
              <a:t>Klik for at redigere </a:t>
            </a:r>
            <a:r>
              <a:rPr lang="da-DK" noProof="0" dirty="0" smtClean="0"/>
              <a:t>titeltypografier </a:t>
            </a:r>
            <a:r>
              <a:rPr lang="da-DK" noProof="0" dirty="0"/>
              <a:t>i master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1117309" y="1701800"/>
            <a:ext cx="10157354" cy="44704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 rtl="0"/>
            <a:r>
              <a:rPr lang="da-DK" noProof="0" dirty="0"/>
              <a:t>Klik for at redigere teksttypografier i master</a:t>
            </a:r>
          </a:p>
          <a:p>
            <a:pPr lvl="1" rtl="0"/>
            <a:r>
              <a:rPr lang="da-DK" noProof="0" dirty="0"/>
              <a:t>Andet niveau</a:t>
            </a:r>
          </a:p>
          <a:p>
            <a:pPr lvl="2" rtl="0"/>
            <a:r>
              <a:rPr lang="da-DK" noProof="0" dirty="0"/>
              <a:t>Tredje niveau</a:t>
            </a:r>
          </a:p>
          <a:p>
            <a:pPr lvl="3" rtl="0"/>
            <a:r>
              <a:rPr lang="da-DK" noProof="0" dirty="0"/>
              <a:t>Fjerde niveau</a:t>
            </a:r>
          </a:p>
          <a:p>
            <a:pPr lvl="4" rtl="0"/>
            <a:r>
              <a:rPr lang="da-DK" noProof="0" dirty="0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1117309" y="6400801"/>
            <a:ext cx="2742486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l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fld id="{2E0C4989-B8CF-4D48-B0B4-93E3C3269319}" type="datetime1">
              <a:rPr lang="da-DK" smtClean="0"/>
              <a:pPr/>
              <a:t>24-02-2017</a:t>
            </a:fld>
            <a:endParaRPr lang="da-DK" dirty="0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3907842" y="6400801"/>
            <a:ext cx="6216301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ctr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endParaRPr lang="da-DK" noProof="0" dirty="0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4"/>
          </p:nvPr>
        </p:nvSpPr>
        <p:spPr>
          <a:xfrm>
            <a:off x="10167146" y="6400801"/>
            <a:ext cx="1107518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r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fld id="{EB37DED6-D4C7-42EE-AB49-D2E39E64FDE4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544047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1218987" rtl="0" eaLnBrk="1" latinLnBrk="0" hangingPunct="1">
        <a:lnSpc>
          <a:spcPct val="85000"/>
        </a:lnSpc>
        <a:spcBef>
          <a:spcPct val="0"/>
        </a:spcBef>
        <a:buNone/>
        <a:tabLst/>
        <a:defRPr sz="4400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47" indent="-304747" algn="l" defTabSz="1218987" rtl="0" eaLnBrk="1" latinLnBrk="0" hangingPunct="1">
        <a:lnSpc>
          <a:spcPct val="95000"/>
        </a:lnSpc>
        <a:spcBef>
          <a:spcPts val="1866"/>
        </a:spcBef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31392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58037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584683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11328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437973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86461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91264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7885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da-DK" dirty="0" smtClean="0"/>
              <a:t>Jette er helt vildt spændende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650340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øger 16x9">
  <a:themeElements>
    <a:clrScheme name="Books_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9411994_TF02787940_TF02787940" id="{79B4E4A3-3B36-4A7A-827E-956A8E84F695}" vid="{34467C00-9A15-4655-B272-AF0EC0E970B8}"/>
    </a:ext>
  </a:extLst>
</a:theme>
</file>

<file path=ppt/theme/theme2.xml><?xml version="1.0" encoding="utf-8"?>
<a:theme xmlns:a="http://schemas.openxmlformats.org/drawingml/2006/main" name="Office-tema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ocPublishedLinkedAssetsLookup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LocLastLocAttemptVersionTypeLookup xmlns="4873beb7-5857-4685-be1f-d57550cc96cc" xsi:nil="true"/>
    <DirectSourceMarket xmlns="4873beb7-5857-4685-be1f-d57550cc96cc" xsi:nil="true"/>
    <ThumbnailAssetId xmlns="4873beb7-5857-4685-be1f-d57550cc96cc" xsi:nil="true"/>
    <PrimaryImageGen xmlns="4873beb7-5857-4685-be1f-d57550cc96cc">false</PrimaryImageGen>
    <LocNewPublishedVersionLookup xmlns="4873beb7-5857-4685-be1f-d57550cc96cc" xsi:nil="true"/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LocOverallPublishStatusLookup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LocOverallLocStatusLookup xmlns="4873beb7-5857-4685-be1f-d57550cc96cc" xsi:nil="true"/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1345039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>The bookstacks present on most slides  make this a good choice for students, teachers, reading enthusiasts, and others in education. This presentation template contains multiple slide layouts in widescreen format (16x9) and includes a sample table and chart that you can easily  modify.</APDescription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2011-11-26T00:00:00+00:00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TemplateStatus xmlns="4873beb7-5857-4685-be1f-d57550cc96cc">Complete</TemplateStatus>
    <Downloads xmlns="4873beb7-5857-4685-be1f-d57550cc96cc">0</Downloads>
    <OOCacheId xmlns="4873beb7-5857-4685-be1f-d57550cc96cc" xsi:nil="true"/>
    <IsDeleted xmlns="4873beb7-5857-4685-be1f-d57550cc96cc">false</IsDeleted>
    <LocPublishedDependentAssetsLookup xmlns="4873beb7-5857-4685-be1f-d57550cc96cc" xsi:nil="true"/>
    <AssetExpire xmlns="4873beb7-5857-4685-be1f-d57550cc96cc">2029-05-12T07:00:00+00:00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EditorialTags xmlns="4873beb7-5857-4685-be1f-d57550cc96cc" xsi:nil="true"/>
    <SubmitterId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TP102787939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694216</LocLastLocAttemptVersionLookup>
    <LocProcessedForHandoffsLookup xmlns="4873beb7-5857-4685-be1f-d57550cc96cc" xsi:nil="true"/>
    <IsSearchable xmlns="4873beb7-5857-4685-be1f-d57550cc96cc">true</IsSearchable>
    <TemplateTemplateType xmlns="4873beb7-5857-4685-be1f-d57550cc96cc">PowerPoint Presentation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LocOverallPreviewStatusLookup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 xsi:nil="true"/>
    <OutputCachingOn xmlns="4873beb7-5857-4685-be1f-d57550cc96cc">false</OutputCachingOn>
    <AverageRating xmlns="4873beb7-5857-4685-be1f-d57550cc96cc" xsi:nil="true"/>
    <APAuthor xmlns="4873beb7-5857-4685-be1f-d57550cc96cc">
      <UserInfo>
        <DisplayName>REDMOND\kristaa</DisplayName>
        <AccountId>136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LocProcessedForMarketsLookup xmlns="4873beb7-5857-4685-be1f-d57550cc96cc" xsi:nil="true"/>
    <TPLaunchHelpLinkType xmlns="4873beb7-5857-4685-be1f-d57550cc96cc">Template</TPLaunchHelpLinkType>
    <OriginalRelease xmlns="4873beb7-5857-4685-be1f-d57550cc96cc">15</OriginalRelease>
    <LocalizationTagsTaxHTField0 xmlns="4873beb7-5857-4685-be1f-d57550cc96cc">
      <Terms xmlns="http://schemas.microsoft.com/office/infopath/2007/PartnerControls"/>
    </LocalizationTagsTaxHTField0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LocOverallHandbackStatusLookup xmlns="4873beb7-5857-4685-be1f-d57550cc96cc" xsi:nil="true"/>
    <ShowIn xmlns="4873beb7-5857-4685-be1f-d57550cc96cc">Show everywhere</ShowIn>
    <UANotes xmlns="4873beb7-5857-4685-be1f-d57550cc96cc" xsi:nil="true"/>
    <InternalTagsTaxHTField0 xmlns="4873beb7-5857-4685-be1f-d57550cc96cc">
      <Terms xmlns="http://schemas.microsoft.com/office/infopath/2007/PartnerControls"/>
    </InternalTagsTaxHTField0>
    <CSXHash xmlns="4873beb7-5857-4685-be1f-d57550cc96cc" xsi:nil="true"/>
    <VoteCount xmlns="4873beb7-5857-4685-be1f-d57550cc96cc" xsi:nil="true"/>
    <LocMarketGroupTiers2 xmlns="4873beb7-5857-4685-be1f-d57550cc96cc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1B558C7-619B-49BE-9097-7FCBDADD4EC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301D382-32B0-43EE-932C-28906AF37617}">
  <ds:schemaRefs>
    <ds:schemaRef ds:uri="http://schemas.microsoft.com/office/2006/metadata/properties"/>
    <ds:schemaRef ds:uri="http://schemas.microsoft.com/office/infopath/2007/PartnerControls"/>
    <ds:schemaRef ds:uri="4873beb7-5857-4685-be1f-d57550cc96cc"/>
  </ds:schemaRefs>
</ds:datastoreItem>
</file>

<file path=customXml/itemProps3.xml><?xml version="1.0" encoding="utf-8"?>
<ds:datastoreItem xmlns:ds="http://schemas.openxmlformats.org/officeDocument/2006/customXml" ds:itemID="{BBB5C329-08A6-4E5E-AEF1-A97828C8741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Blå præsentation med bøger (widescreen)</Template>
  <TotalTime>0</TotalTime>
  <Words>5</Words>
  <Application>Microsoft Office PowerPoint</Application>
  <PresentationFormat>Brugerdefineret</PresentationFormat>
  <Paragraphs>1</Paragraphs>
  <Slides>1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2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</vt:i4>
      </vt:variant>
    </vt:vector>
  </HeadingPairs>
  <TitlesOfParts>
    <vt:vector size="4" baseType="lpstr">
      <vt:lpstr>Arial</vt:lpstr>
      <vt:lpstr>Century Gothic</vt:lpstr>
      <vt:lpstr>Bøger 16x9</vt:lpstr>
      <vt:lpstr>Jette er helt vildt spændende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2017-02-24T13:51:56Z</dcterms:created>
  <dcterms:modified xsi:type="dcterms:W3CDTF">2017-02-24T15:53:56Z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CampaignTags">
    <vt:lpwstr/>
  </property>
  <property fmtid="{D5CDD505-2E9C-101B-9397-08002B2CF9AE}" pid="7" name="ScenarioTags">
    <vt:lpwstr/>
  </property>
</Properties>
</file>