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F03CC-754B-431D-A907-BAE650F049EE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AB632-55E9-497B-8FFC-210791181FD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577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F03CC-754B-431D-A907-BAE650F049EE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AB632-55E9-497B-8FFC-210791181FD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1609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F03CC-754B-431D-A907-BAE650F049EE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AB632-55E9-497B-8FFC-210791181FD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078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F03CC-754B-431D-A907-BAE650F049EE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AB632-55E9-497B-8FFC-210791181FD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857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F03CC-754B-431D-A907-BAE650F049EE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AB632-55E9-497B-8FFC-210791181FD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106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F03CC-754B-431D-A907-BAE650F049EE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AB632-55E9-497B-8FFC-210791181FD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625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F03CC-754B-431D-A907-BAE650F049EE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ladsholder til sli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AB632-55E9-497B-8FFC-210791181FD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14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F03CC-754B-431D-A907-BAE650F049EE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AB632-55E9-497B-8FFC-210791181FD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714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F03CC-754B-431D-A907-BAE650F049EE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AB632-55E9-497B-8FFC-210791181FD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3773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F03CC-754B-431D-A907-BAE650F049EE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AB632-55E9-497B-8FFC-210791181FD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197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F03CC-754B-431D-A907-BAE650F049EE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AB632-55E9-497B-8FFC-210791181FD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016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7F03CC-754B-431D-A907-BAE650F049EE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7AB632-55E9-497B-8FFC-210791181FD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425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solidFill>
            <a:srgbClr val="FFC000"/>
          </a:solidFill>
        </p:spPr>
        <p:txBody>
          <a:bodyPr anchor="ctr"/>
          <a:lstStyle/>
          <a:p>
            <a:r>
              <a:rPr lang="da-DK" dirty="0"/>
              <a:t>Penelope B</a:t>
            </a:r>
            <a:endParaRPr lang="en-US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solidFill>
            <a:srgbClr val="92D050"/>
          </a:solidFill>
        </p:spPr>
        <p:txBody>
          <a:bodyPr anchor="ctr"/>
          <a:lstStyle/>
          <a:p>
            <a:r>
              <a:rPr lang="da-DK" dirty="0"/>
              <a:t>Ansøger hermed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15141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Office-tema</vt:lpstr>
      <vt:lpstr>Penelope B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Penelope B</dc:title>
  <dc:creator>Claus Nicolas Erichsen</dc:creator>
  <cp:lastModifiedBy>Claus Nicolas Erichsen</cp:lastModifiedBy>
  <cp:revision>1</cp:revision>
  <dcterms:created xsi:type="dcterms:W3CDTF">2017-03-06T19:44:21Z</dcterms:created>
  <dcterms:modified xsi:type="dcterms:W3CDTF">2017-03-06T19:45:36Z</dcterms:modified>
</cp:coreProperties>
</file>