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2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61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31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35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8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36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855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74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5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39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AC743-939F-4245-A47B-90A9DDC8A48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9E726-46C2-4505-8BF0-4B4B540FA56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4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75000"/>
            </a:schemeClr>
          </a:solidFill>
        </p:spPr>
        <p:txBody>
          <a:bodyPr anchor="ctr"/>
          <a:lstStyle/>
          <a:p>
            <a:r>
              <a:rPr lang="da-DK" dirty="0"/>
              <a:t>Line Larsen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chemeClr val="accent4">
              <a:lumMod val="75000"/>
            </a:schemeClr>
          </a:solidFill>
        </p:spPr>
        <p:txBody>
          <a:bodyPr anchor="ctr"/>
          <a:lstStyle/>
          <a:p>
            <a:r>
              <a:rPr lang="da-DK" dirty="0"/>
              <a:t>Send også en ansøgning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476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Line Larsen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 Larsen</dc:title>
  <dc:creator>Claus Nicolas Erichsen</dc:creator>
  <cp:lastModifiedBy>Claus Nicolas Erichsen</cp:lastModifiedBy>
  <cp:revision>1</cp:revision>
  <dcterms:created xsi:type="dcterms:W3CDTF">2017-03-06T20:06:37Z</dcterms:created>
  <dcterms:modified xsi:type="dcterms:W3CDTF">2017-03-06T20:07:20Z</dcterms:modified>
</cp:coreProperties>
</file>