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14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7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8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75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3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37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5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59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4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6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47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3B537-D522-455C-BB76-16FD5CDC2AFD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31B21-3629-449D-955E-E1FA4C13856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r>
              <a:rPr lang="en-US" dirty="0"/>
              <a:t>Per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plan</a:t>
            </a:r>
          </a:p>
        </p:txBody>
      </p:sp>
    </p:spTree>
    <p:extLst>
      <p:ext uri="{BB962C8B-B14F-4D97-AF65-F5344CB8AC3E}">
        <p14:creationId xmlns:p14="http://schemas.microsoft.com/office/powerpoint/2010/main" val="1194391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</dc:title>
  <dc:creator>Claus Nicolas Erichsen</dc:creator>
  <cp:lastModifiedBy>Claus Nicolas Erichsen</cp:lastModifiedBy>
  <cp:revision>1</cp:revision>
  <dcterms:created xsi:type="dcterms:W3CDTF">2017-03-06T18:03:33Z</dcterms:created>
  <dcterms:modified xsi:type="dcterms:W3CDTF">2017-03-06T18:04:07Z</dcterms:modified>
</cp:coreProperties>
</file>