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920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462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73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81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707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2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725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80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549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773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019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A5730-6928-404E-87F7-4FE3F6BF3B4C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37BB4-099E-48C1-9DA7-97B174BD49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56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rgbClr val="FFC000"/>
          </a:solidFill>
        </p:spPr>
        <p:txBody>
          <a:bodyPr anchor="ctr"/>
          <a:lstStyle/>
          <a:p>
            <a:r>
              <a:rPr lang="da-DK" dirty="0"/>
              <a:t>En lidt sen ansøgning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435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En lidt sen ansøgning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 lidt sen ansøgning</dc:title>
  <dc:creator>Claus Nicolas Erichsen</dc:creator>
  <cp:lastModifiedBy>Claus Nicolas Erichsen</cp:lastModifiedBy>
  <cp:revision>1</cp:revision>
  <dcterms:created xsi:type="dcterms:W3CDTF">2017-03-06T19:26:25Z</dcterms:created>
  <dcterms:modified xsi:type="dcterms:W3CDTF">2017-03-06T19:26:56Z</dcterms:modified>
</cp:coreProperties>
</file>