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70185-7E44-4EE8-BDAF-93DB9E44E506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6B8D0-3C4A-4263-A66B-7B5B0B4EF1B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048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70185-7E44-4EE8-BDAF-93DB9E44E506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6B8D0-3C4A-4263-A66B-7B5B0B4EF1B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629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70185-7E44-4EE8-BDAF-93DB9E44E506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6B8D0-3C4A-4263-A66B-7B5B0B4EF1B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153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70185-7E44-4EE8-BDAF-93DB9E44E506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6B8D0-3C4A-4263-A66B-7B5B0B4EF1B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947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70185-7E44-4EE8-BDAF-93DB9E44E506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6B8D0-3C4A-4263-A66B-7B5B0B4EF1B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894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70185-7E44-4EE8-BDAF-93DB9E44E506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6B8D0-3C4A-4263-A66B-7B5B0B4EF1B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152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70185-7E44-4EE8-BDAF-93DB9E44E506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6B8D0-3C4A-4263-A66B-7B5B0B4EF1B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196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70185-7E44-4EE8-BDAF-93DB9E44E506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6B8D0-3C4A-4263-A66B-7B5B0B4EF1B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122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70185-7E44-4EE8-BDAF-93DB9E44E506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6B8D0-3C4A-4263-A66B-7B5B0B4EF1B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748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70185-7E44-4EE8-BDAF-93DB9E44E506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6B8D0-3C4A-4263-A66B-7B5B0B4EF1B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63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70185-7E44-4EE8-BDAF-93DB9E44E506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6B8D0-3C4A-4263-A66B-7B5B0B4EF1B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828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70185-7E44-4EE8-BDAF-93DB9E44E506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6B8D0-3C4A-4263-A66B-7B5B0B4EF1B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265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solidFill>
            <a:srgbClr val="CC3300"/>
          </a:solidFill>
        </p:spPr>
        <p:txBody>
          <a:bodyPr anchor="ctr"/>
          <a:lstStyle/>
          <a:p>
            <a:r>
              <a:rPr lang="da-DK" dirty="0"/>
              <a:t>Bente søde ansøgning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3276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Bente søde ansøgning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Bente søde ansøgning</dc:title>
  <dc:creator>Claus Nicolas Erichsen</dc:creator>
  <cp:lastModifiedBy>Claus Nicolas Erichsen</cp:lastModifiedBy>
  <cp:revision>1</cp:revision>
  <dcterms:created xsi:type="dcterms:W3CDTF">2017-03-06T19:51:03Z</dcterms:created>
  <dcterms:modified xsi:type="dcterms:W3CDTF">2017-03-06T19:51:40Z</dcterms:modified>
</cp:coreProperties>
</file>