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54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95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26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33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98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9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6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90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33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10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typografien i masterens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968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  <a:endParaRPr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22F2B-50AD-42EF-B194-C2A010E6C727}" type="datetimeFigureOut">
              <a:rPr lang="en-US" smtClean="0"/>
              <a:t>3/6/2017</a:t>
            </a:fld>
            <a:endParaRPr lang="en-US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A205F-781C-4DE5-96B5-257A66DE733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99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solidFill>
            <a:srgbClr val="C00000"/>
          </a:solidFill>
        </p:spPr>
        <p:txBody>
          <a:bodyPr anchor="ctr"/>
          <a:lstStyle/>
          <a:p>
            <a:r>
              <a:rPr lang="da-DK" dirty="0"/>
              <a:t>Pilen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solidFill>
            <a:srgbClr val="C00000"/>
          </a:solidFill>
        </p:spPr>
        <p:txBody>
          <a:bodyPr anchor="ctr"/>
          <a:lstStyle/>
          <a:p>
            <a:r>
              <a:rPr lang="da-DK" dirty="0"/>
              <a:t>Ansøgning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272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Pilen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Pilen</dc:title>
  <dc:creator>Claus Nicolas Erichsen</dc:creator>
  <cp:lastModifiedBy>Claus Nicolas Erichsen</cp:lastModifiedBy>
  <cp:revision>1</cp:revision>
  <dcterms:created xsi:type="dcterms:W3CDTF">2017-03-06T20:10:30Z</dcterms:created>
  <dcterms:modified xsi:type="dcterms:W3CDTF">2017-03-06T20:11:13Z</dcterms:modified>
</cp:coreProperties>
</file>