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24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504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71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32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19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241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665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175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98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775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00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BA4CB-FBD1-4F0F-8884-CEC1093802A8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53ADB-69FE-40C6-BD8D-CF8F139D99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7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rgbClr val="FFC000"/>
          </a:solidFill>
        </p:spPr>
        <p:txBody>
          <a:bodyPr anchor="ctr"/>
          <a:lstStyle/>
          <a:p>
            <a:r>
              <a:rPr lang="da-DK" dirty="0"/>
              <a:t>Siri præsenterer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solidFill>
            <a:srgbClr val="FFC000"/>
          </a:solidFill>
        </p:spPr>
        <p:txBody>
          <a:bodyPr anchor="ctr"/>
          <a:lstStyle/>
          <a:p>
            <a:r>
              <a:rPr lang="da-DK" dirty="0"/>
              <a:t>Sig selv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623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Siri præsenterer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Siri præsenterer</dc:title>
  <dc:creator>Claus Nicolas Erichsen</dc:creator>
  <cp:lastModifiedBy>Claus Nicolas Erichsen</cp:lastModifiedBy>
  <cp:revision>1</cp:revision>
  <dcterms:created xsi:type="dcterms:W3CDTF">2017-03-06T20:19:21Z</dcterms:created>
  <dcterms:modified xsi:type="dcterms:W3CDTF">2017-03-06T20:19:46Z</dcterms:modified>
</cp:coreProperties>
</file>