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49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8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94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196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24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506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85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0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12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55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80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97F35-BB8C-4C7D-A3A0-1721B71E357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48304-7E72-4A7F-920F-E6C6C6B84B4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71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chemeClr val="accent6">
              <a:lumMod val="75000"/>
            </a:schemeClr>
          </a:solidFill>
        </p:spPr>
        <p:txBody>
          <a:bodyPr anchor="ctr"/>
          <a:lstStyle/>
          <a:p>
            <a:r>
              <a:rPr lang="da-DK" dirty="0"/>
              <a:t>En grøn ansøgning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chemeClr val="accent6">
              <a:lumMod val="75000"/>
            </a:schemeClr>
          </a:solidFill>
        </p:spPr>
        <p:txBody>
          <a:bodyPr anchor="ctr"/>
          <a:lstStyle/>
          <a:p>
            <a:r>
              <a:rPr lang="da-DK" dirty="0"/>
              <a:t>Fra </a:t>
            </a:r>
            <a:r>
              <a:rPr lang="da-DK" dirty="0" err="1"/>
              <a:t>Grunneberg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9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En grøn ansøgning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grøn ansøgning</dc:title>
  <dc:creator>Claus Nicolas Erichsen</dc:creator>
  <cp:lastModifiedBy>Claus Nicolas Erichsen</cp:lastModifiedBy>
  <cp:revision>1</cp:revision>
  <dcterms:created xsi:type="dcterms:W3CDTF">2017-03-06T19:39:29Z</dcterms:created>
  <dcterms:modified xsi:type="dcterms:W3CDTF">2017-03-06T19:40:06Z</dcterms:modified>
</cp:coreProperties>
</file>