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67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38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35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548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81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56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9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900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07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13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807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FCCC6-7282-49E7-8B2A-9F1A57CEC1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3063A-2206-4736-BEE2-7EB5CEE59C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486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rgbClr val="7030A0"/>
          </a:solidFill>
        </p:spPr>
        <p:txBody>
          <a:bodyPr anchor="ctr"/>
          <a:lstStyle/>
          <a:p>
            <a:r>
              <a:rPr lang="da-DK" dirty="0"/>
              <a:t>Hans Hansen</a:t>
            </a:r>
            <a:endParaRPr lang="en-US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solidFill>
            <a:srgbClr val="7030A0"/>
          </a:solidFill>
        </p:spPr>
        <p:txBody>
          <a:bodyPr anchor="ctr"/>
          <a:lstStyle/>
          <a:p>
            <a:r>
              <a:rPr lang="da-DK" dirty="0"/>
              <a:t>Ansøger hermed om noget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941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Hans Hansen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Hans Hansen</dc:title>
  <dc:creator>Claus Nicolas Erichsen</dc:creator>
  <cp:lastModifiedBy>Claus Nicolas Erichsen</cp:lastModifiedBy>
  <cp:revision>1</cp:revision>
  <dcterms:created xsi:type="dcterms:W3CDTF">2017-03-06T20:00:02Z</dcterms:created>
  <dcterms:modified xsi:type="dcterms:W3CDTF">2017-03-06T20:00:33Z</dcterms:modified>
</cp:coreProperties>
</file>