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4"/>
  </p:notesMasterIdLst>
  <p:handoutMasterIdLst>
    <p:handoutMasterId r:id="rId5"/>
  </p:handoutMasterIdLst>
  <p:sldIdLst>
    <p:sldId id="271" r:id="rId3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1152">
          <p15:clr>
            <a:srgbClr val="A4A3A4"/>
          </p15:clr>
        </p15:guide>
        <p15:guide id="4" orient="horz" pos="3888">
          <p15:clr>
            <a:srgbClr val="A4A3A4"/>
          </p15:clr>
        </p15:guide>
        <p15:guide id="5" orient="horz" pos="3072">
          <p15:clr>
            <a:srgbClr val="A4A3A4"/>
          </p15:clr>
        </p15:guide>
        <p15:guide id="6" orient="horz" pos="432">
          <p15:clr>
            <a:srgbClr val="A4A3A4"/>
          </p15:clr>
        </p15:guide>
        <p15:guide id="7" orient="horz" pos="3648">
          <p15:clr>
            <a:srgbClr val="A4A3A4"/>
          </p15:clr>
        </p15:guide>
        <p15:guide id="8" pos="3839">
          <p15:clr>
            <a:srgbClr val="A4A3A4"/>
          </p15:clr>
        </p15:guide>
        <p15:guide id="9" pos="767">
          <p15:clr>
            <a:srgbClr val="A4A3A4"/>
          </p15:clr>
        </p15:guide>
        <p15:guide id="10" pos="6911">
          <p15:clr>
            <a:srgbClr val="A4A3A4"/>
          </p15:clr>
        </p15:guide>
        <p15:guide id="11" pos="5711">
          <p15:clr>
            <a:srgbClr val="A4A3A4"/>
          </p15:clr>
        </p15:guide>
        <p15:guide id="12" pos="7247">
          <p15:clr>
            <a:srgbClr val="A4A3A4"/>
          </p15:clr>
        </p15:guide>
        <p15:guide id="13" pos="3695">
          <p15:clr>
            <a:srgbClr val="A4A3A4"/>
          </p15:clr>
        </p15:guide>
        <p15:guide id="14" pos="431">
          <p15:clr>
            <a:srgbClr val="A4A3A4"/>
          </p15:clr>
        </p15:guide>
        <p15:guide id="15" pos="287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4" d="100"/>
          <a:sy n="74" d="100"/>
        </p:scale>
        <p:origin x="582" y="66"/>
      </p:cViewPr>
      <p:guideLst>
        <p:guide orient="horz" pos="2160"/>
        <p:guide orient="horz" pos="1008"/>
        <p:guide orient="horz" pos="1152"/>
        <p:guide orient="horz" pos="3888"/>
        <p:guide orient="horz" pos="3072"/>
        <p:guide orient="horz" pos="432"/>
        <p:guide orient="horz" pos="3648"/>
        <p:guide pos="3839"/>
        <p:guide pos="767"/>
        <p:guide pos="6911"/>
        <p:guide pos="5711"/>
        <p:guide pos="7247"/>
        <p:guide pos="3695"/>
        <p:guide pos="431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1002" y="6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Serie1</c:v>
                </c:pt>
              </c:strCache>
            </c:strRef>
          </c:tx>
          <c:spPr>
            <a:solidFill>
              <a:schemeClr val="dk1">
                <a:tint val="885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22-4F65-8553-8F3A86EB120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 2</c:v>
                </c:pt>
              </c:strCache>
            </c:strRef>
          </c:tx>
          <c:spPr>
            <a:solidFill>
              <a:schemeClr val="dk1">
                <a:tint val="5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322-4F65-8553-8F3A86EB12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3219312"/>
        <c:axId val="219393496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 3</c:v>
                </c:pt>
              </c:strCache>
            </c:strRef>
          </c:tx>
          <c:spPr>
            <a:ln w="28575" cap="rnd">
              <a:solidFill>
                <a:schemeClr val="dk1">
                  <a:tint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Kategori 1</c:v>
                </c:pt>
                <c:pt idx="1">
                  <c:v>Kategori 2</c:v>
                </c:pt>
                <c:pt idx="2">
                  <c:v>Kategori 3</c:v>
                </c:pt>
                <c:pt idx="3">
                  <c:v>Kategori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322-4F65-8553-8F3A86EB12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3219312"/>
        <c:axId val="219393496"/>
      </c:lineChart>
      <c:catAx>
        <c:axId val="73219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219393496"/>
        <c:crosses val="autoZero"/>
        <c:auto val="1"/>
        <c:lblAlgn val="ctr"/>
        <c:lblOffset val="100"/>
        <c:noMultiLvlLbl val="0"/>
      </c:catAx>
      <c:valAx>
        <c:axId val="2193934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732193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a-D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FCA9C-FF92-4024-BDEC-A6D3B663DC09}" type="datetimeFigureOut">
              <a:rPr lang="da-DK"/>
              <a:t>24-02-2017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46DCAE-1661-43FF-8A44-43DAFDC1FD90}" type="slidenum">
              <a:rPr/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198055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2AB877-E7B1-4681-847E-D0918612832B}" type="datetimeFigureOut">
              <a:rPr lang="da-DK"/>
              <a:t>24-02-2017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971FF-EF28-4195-A575-329446EFAA55}" type="slidenum">
              <a:rPr/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98995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noProof="0" smtClean="0"/>
              <a:t>Klik for at redigere i master</a:t>
            </a:r>
            <a:endParaRPr lang="da-DK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da-DK" noProof="0" smtClean="0"/>
              <a:t>Rediger typografien i masterens</a:t>
            </a:r>
          </a:p>
          <a:p>
            <a:pPr lvl="1"/>
            <a:r>
              <a:rPr lang="da-DK" noProof="0" smtClean="0"/>
              <a:t>Andet niveau</a:t>
            </a:r>
          </a:p>
          <a:p>
            <a:pPr lvl="2"/>
            <a:r>
              <a:rPr lang="da-DK" noProof="0" smtClean="0"/>
              <a:t>Tredje niveau</a:t>
            </a:r>
          </a:p>
          <a:p>
            <a:pPr lvl="3"/>
            <a:r>
              <a:rPr lang="da-DK" noProof="0" smtClean="0"/>
              <a:t>Fjerde niveau</a:t>
            </a:r>
          </a:p>
          <a:p>
            <a:pPr lvl="4"/>
            <a:r>
              <a:rPr lang="da-DK" noProof="0" smtClean="0"/>
              <a:t>Femte niveau</a:t>
            </a:r>
            <a:endParaRPr lang="da-DK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da-DK" noProof="0" smtClean="0"/>
              <a:t>24-02-2017</a:t>
            </a:fld>
            <a:endParaRPr lang="da-DK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da-DK" noProof="0" smtClean="0"/>
              <a:t>‹nr.›</a:t>
            </a:fld>
            <a:endParaRPr lang="da-DK" noProof="0" dirty="0"/>
          </a:p>
        </p:txBody>
      </p:sp>
    </p:spTree>
    <p:extLst>
      <p:ext uri="{BB962C8B-B14F-4D97-AF65-F5344CB8AC3E}">
        <p14:creationId xmlns:p14="http://schemas.microsoft.com/office/powerpoint/2010/main" val="79464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8000">
              <a:schemeClr val="bg1"/>
            </a:gs>
            <a:gs pos="28000">
              <a:schemeClr val="bg1"/>
            </a:gs>
            <a:gs pos="10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7614" y="274638"/>
            <a:ext cx="975360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a-DK" noProof="0" smtClean="0"/>
              <a:t>Klik for at redigere i master</a:t>
            </a:r>
            <a:endParaRPr lang="da-DK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7614" y="1828800"/>
            <a:ext cx="97536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noProof="0" smtClean="0"/>
              <a:t>Rediger typografien i masterens</a:t>
            </a:r>
          </a:p>
          <a:p>
            <a:pPr lvl="1"/>
            <a:r>
              <a:rPr lang="da-DK" noProof="0" smtClean="0"/>
              <a:t>Andet niveau</a:t>
            </a:r>
          </a:p>
          <a:p>
            <a:pPr lvl="2"/>
            <a:r>
              <a:rPr lang="da-DK" noProof="0" smtClean="0"/>
              <a:t>Tredje niveau</a:t>
            </a:r>
          </a:p>
          <a:p>
            <a:pPr lvl="3"/>
            <a:r>
              <a:rPr lang="da-DK" noProof="0" smtClean="0"/>
              <a:t>Fjerde niveau</a:t>
            </a:r>
          </a:p>
          <a:p>
            <a:pPr lvl="4"/>
            <a:r>
              <a:rPr lang="da-DK" noProof="0" smtClean="0"/>
              <a:t>Femte niveau</a:t>
            </a:r>
            <a:endParaRPr lang="da-DK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51812" y="6448427"/>
            <a:ext cx="1396259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DF33987-6305-4E2A-BF18-EF013ECE927B}" type="datetimeFigureOut">
              <a:rPr lang="da-DK" noProof="0" smtClean="0"/>
              <a:pPr/>
              <a:t>24-02-2017</a:t>
            </a:fld>
            <a:endParaRPr lang="da-DK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08836" y="6448427"/>
            <a:ext cx="6638176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baseline="0">
                <a:solidFill>
                  <a:schemeClr val="tx1"/>
                </a:solidFill>
              </a:defRPr>
            </a:lvl1pPr>
          </a:lstStyle>
          <a:p>
            <a:endParaRPr lang="da-DK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828212" y="6448427"/>
            <a:ext cx="1143001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36C87F6-986D-49E6-AF40-1B3A1EE8064D}" type="slidenum">
              <a:rPr lang="da-DK" noProof="0" smtClean="0"/>
              <a:pPr/>
              <a:t>‹nr.›</a:t>
            </a:fld>
            <a:endParaRPr lang="da-DK" noProof="0" dirty="0"/>
          </a:p>
        </p:txBody>
      </p:sp>
    </p:spTree>
    <p:extLst>
      <p:ext uri="{BB962C8B-B14F-4D97-AF65-F5344CB8AC3E}">
        <p14:creationId xmlns:p14="http://schemas.microsoft.com/office/powerpoint/2010/main" val="189633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9601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173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6459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8745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031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1251454"/>
              </p:ext>
            </p:extLst>
          </p:nvPr>
        </p:nvGraphicFramePr>
        <p:xfrm>
          <a:off x="1217613" y="1828800"/>
          <a:ext cx="97536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47046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ntinental_SouthAmerica_16x9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ontinental_16x9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sz="2400"/>
        </a:defPPr>
      </a:lstStyle>
      <a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ontinental_16x9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ontinental_16x9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AE3D2254-C58D-481B-A573-15D96AB56C8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Serie med verdenskort, sydamerikansk præsentation (widescreen)</Template>
  <TotalTime>0</TotalTime>
  <Words>0</Words>
  <Application>Microsoft Office PowerPoint</Application>
  <PresentationFormat>Brugerdefineret</PresentationFormat>
  <Paragraphs>0</Paragraphs>
  <Slides>1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</vt:i4>
      </vt:variant>
    </vt:vector>
  </HeadingPairs>
  <TitlesOfParts>
    <vt:vector size="4" baseType="lpstr">
      <vt:lpstr>Arial</vt:lpstr>
      <vt:lpstr>Century Gothic</vt:lpstr>
      <vt:lpstr>Continental_SouthAmerica_16x9</vt:lpstr>
      <vt:lpstr>PowerPoint-præsentation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2017-02-24T13:46:45Z</dcterms:created>
  <dcterms:modified xsi:type="dcterms:W3CDTF">2017-02-24T16:01:43Z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TC028048859991</vt:lpwstr>
  </property>
</Properties>
</file>