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91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  <a:endParaRPr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52006-170B-4CB0-B206-3FC0447EE13E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3E21C-C972-477D-86A5-695AFF87450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3742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52006-170B-4CB0-B206-3FC0447EE13E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3E21C-C972-477D-86A5-695AFF87450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378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52006-170B-4CB0-B206-3FC0447EE13E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3E21C-C972-477D-86A5-695AFF87450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10297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52006-170B-4CB0-B206-3FC0447EE13E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3E21C-C972-477D-86A5-695AFF87450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8821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52006-170B-4CB0-B206-3FC0447EE13E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3E21C-C972-477D-86A5-695AFF87450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4611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52006-170B-4CB0-B206-3FC0447EE13E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3E21C-C972-477D-86A5-695AFF87450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72770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52006-170B-4CB0-B206-3FC0447EE13E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ladsholder til slide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3E21C-C972-477D-86A5-695AFF87450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039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52006-170B-4CB0-B206-3FC0447EE13E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ladsholder til sli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3E21C-C972-477D-86A5-695AFF87450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700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52006-170B-4CB0-B206-3FC0447EE13E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3E21C-C972-477D-86A5-695AFF87450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7546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52006-170B-4CB0-B206-3FC0447EE13E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3E21C-C972-477D-86A5-695AFF87450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29283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52006-170B-4CB0-B206-3FC0447EE13E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3E21C-C972-477D-86A5-695AFF87450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72040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552006-170B-4CB0-B206-3FC0447EE13E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63E21C-C972-477D-86A5-695AFF87450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498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solidFill>
            <a:srgbClr val="7030A0"/>
          </a:solidFill>
        </p:spPr>
        <p:txBody>
          <a:bodyPr anchor="ctr"/>
          <a:lstStyle/>
          <a:p>
            <a:r>
              <a:rPr lang="da-DK" dirty="0"/>
              <a:t>En smart ansøgning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84831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Kont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Kont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3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3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Office-tema</vt:lpstr>
      <vt:lpstr>En smart ansøgning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 smart ansøgning</dc:title>
  <dc:creator>Claus Nicolas Erichsen</dc:creator>
  <cp:lastModifiedBy>Claus Nicolas Erichsen</cp:lastModifiedBy>
  <cp:revision>1</cp:revision>
  <dcterms:created xsi:type="dcterms:W3CDTF">2017-03-06T20:21:26Z</dcterms:created>
  <dcterms:modified xsi:type="dcterms:W3CDTF">2017-03-06T20:23:43Z</dcterms:modified>
</cp:coreProperties>
</file>