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592" autoAdjust="0"/>
    <p:restoredTop sz="86325" autoAdjust="0"/>
  </p:normalViewPr>
  <p:slideViewPr>
    <p:cSldViewPr>
      <p:cViewPr varScale="1">
        <p:scale>
          <a:sx n="73" d="100"/>
          <a:sy n="73" d="100"/>
        </p:scale>
        <p:origin x="110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7" name="Billede 6" descr="oscar_statuette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med enkelt afklippet og afrundet hjørn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vinklet trekan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10" name="Kombinationstegning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Kombinationstegning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mbinationstegning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grpSp>
        <p:nvGrpSpPr>
          <p:cNvPr id="2" name="Grup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Kombinationstegning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Kombinationstegning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pic>
        <p:nvPicPr>
          <p:cNvPr id="14" name="Billede 13" descr="oscar_statuette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643834" y="4737766"/>
            <a:ext cx="1500166" cy="21202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Videobuster Movie </a:t>
            </a:r>
            <a:r>
              <a:rPr lang="da-DK" dirty="0" err="1" smtClean="0"/>
              <a:t>Competition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dirty="0" smtClean="0"/>
              <a:t>Win a trip to Los Angeles </a:t>
            </a:r>
            <a:br>
              <a:rPr lang="da-DK" dirty="0" smtClean="0"/>
            </a:br>
            <a:r>
              <a:rPr lang="da-DK" dirty="0" smtClean="0"/>
              <a:t>For 2 persons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8 Best Creative </a:t>
            </a:r>
            <a:r>
              <a:rPr lang="de-DE" dirty="0" err="1" smtClean="0"/>
              <a:t>Production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9 Best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10 </a:t>
            </a:r>
            <a:r>
              <a:rPr lang="da-DK" dirty="0"/>
              <a:t>Best </a:t>
            </a:r>
            <a:r>
              <a:rPr lang="da-DK" dirty="0" err="1"/>
              <a:t>Cinematography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11 </a:t>
            </a:r>
            <a:r>
              <a:rPr lang="de-DE" dirty="0"/>
              <a:t>Best </a:t>
            </a:r>
            <a:r>
              <a:rPr lang="de-DE" dirty="0" err="1"/>
              <a:t>Best</a:t>
            </a:r>
            <a:r>
              <a:rPr lang="de-DE" dirty="0"/>
              <a:t> </a:t>
            </a:r>
            <a:r>
              <a:rPr lang="de-DE" dirty="0" err="1"/>
              <a:t>Documentary</a:t>
            </a:r>
            <a:r>
              <a:rPr lang="de-DE" dirty="0"/>
              <a:t> Short </a:t>
            </a:r>
            <a:r>
              <a:rPr lang="de-DE" dirty="0" err="1"/>
              <a:t>Subject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12 </a:t>
            </a:r>
            <a:r>
              <a:rPr lang="de-DE" dirty="0"/>
              <a:t>Best </a:t>
            </a:r>
            <a:r>
              <a:rPr lang="de-DE" dirty="0" err="1"/>
              <a:t>Best</a:t>
            </a:r>
            <a:r>
              <a:rPr lang="de-DE" dirty="0"/>
              <a:t> </a:t>
            </a:r>
            <a:r>
              <a:rPr lang="de-DE" dirty="0" err="1"/>
              <a:t>Documentary</a:t>
            </a:r>
            <a:r>
              <a:rPr lang="de-DE" dirty="0"/>
              <a:t> Feature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13 </a:t>
            </a:r>
            <a:r>
              <a:rPr lang="da-DK" dirty="0"/>
              <a:t>Best Original Song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14 Best Light Editing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15 </a:t>
            </a:r>
            <a:r>
              <a:rPr lang="da-DK" dirty="0"/>
              <a:t>Best </a:t>
            </a:r>
            <a:r>
              <a:rPr lang="da-DK" dirty="0" err="1"/>
              <a:t>Foreign</a:t>
            </a:r>
            <a:r>
              <a:rPr lang="da-DK" dirty="0"/>
              <a:t> Language Film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16 </a:t>
            </a:r>
            <a:r>
              <a:rPr lang="da-DK" dirty="0"/>
              <a:t>Best Film Editing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17 </a:t>
            </a:r>
            <a:r>
              <a:rPr lang="en-US" dirty="0"/>
              <a:t>Best Actor in a Leading Role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Oscar Award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err="1" smtClean="0"/>
              <a:t>Who</a:t>
            </a:r>
            <a:r>
              <a:rPr lang="da-DK" dirty="0" smtClean="0"/>
              <a:t> do </a:t>
            </a:r>
            <a:r>
              <a:rPr lang="da-DK" dirty="0" err="1" smtClean="0"/>
              <a:t>you</a:t>
            </a:r>
            <a:r>
              <a:rPr lang="da-DK" dirty="0" smtClean="0"/>
              <a:t> </a:t>
            </a:r>
            <a:r>
              <a:rPr lang="da-DK" dirty="0" err="1" smtClean="0"/>
              <a:t>think</a:t>
            </a:r>
            <a:r>
              <a:rPr lang="da-DK" dirty="0" smtClean="0"/>
              <a:t> </a:t>
            </a:r>
            <a:r>
              <a:rPr lang="da-DK" dirty="0" err="1" smtClean="0"/>
              <a:t>will</a:t>
            </a:r>
            <a:r>
              <a:rPr lang="da-DK" dirty="0" smtClean="0"/>
              <a:t> </a:t>
            </a:r>
            <a:r>
              <a:rPr lang="da-DK" dirty="0" err="1" smtClean="0"/>
              <a:t>win</a:t>
            </a:r>
            <a:r>
              <a:rPr lang="da-DK" dirty="0" smtClean="0"/>
              <a:t>?</a:t>
            </a:r>
          </a:p>
          <a:p>
            <a:pPr lvl="0"/>
            <a:r>
              <a:rPr lang="da-DK" dirty="0" smtClean="0"/>
              <a:t>Send </a:t>
            </a:r>
            <a:r>
              <a:rPr lang="da-DK" dirty="0" err="1" smtClean="0"/>
              <a:t>us</a:t>
            </a:r>
            <a:r>
              <a:rPr lang="da-DK" dirty="0" smtClean="0"/>
              <a:t>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quess</a:t>
            </a:r>
            <a:r>
              <a:rPr lang="da-DK" dirty="0" smtClean="0"/>
              <a:t> in </a:t>
            </a:r>
            <a:r>
              <a:rPr lang="da-DK" dirty="0" err="1" smtClean="0"/>
              <a:t>each</a:t>
            </a:r>
            <a:r>
              <a:rPr lang="da-DK" dirty="0" smtClean="0"/>
              <a:t> of the 24 </a:t>
            </a:r>
            <a:r>
              <a:rPr lang="da-DK" dirty="0" err="1" smtClean="0"/>
              <a:t>catogories</a:t>
            </a:r>
            <a:r>
              <a:rPr lang="da-DK" dirty="0" smtClean="0"/>
              <a:t> </a:t>
            </a:r>
          </a:p>
          <a:p>
            <a:pPr lvl="0"/>
            <a:r>
              <a:rPr lang="da-DK" dirty="0" smtClean="0"/>
              <a:t>Win 1 </a:t>
            </a:r>
            <a:r>
              <a:rPr lang="da-DK" dirty="0" err="1" smtClean="0"/>
              <a:t>weeks</a:t>
            </a:r>
            <a:r>
              <a:rPr lang="da-DK" dirty="0" smtClean="0"/>
              <a:t> </a:t>
            </a:r>
            <a:r>
              <a:rPr lang="da-DK" dirty="0" err="1" smtClean="0"/>
              <a:t>luxury</a:t>
            </a:r>
            <a:r>
              <a:rPr lang="da-DK" dirty="0" smtClean="0"/>
              <a:t> </a:t>
            </a:r>
            <a:r>
              <a:rPr lang="da-DK" dirty="0" err="1" smtClean="0"/>
              <a:t>stay</a:t>
            </a:r>
            <a:r>
              <a:rPr lang="da-DK" dirty="0" smtClean="0"/>
              <a:t> in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18 Bedste Original Song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19 </a:t>
            </a:r>
            <a:r>
              <a:rPr lang="da-DK" dirty="0"/>
              <a:t>Best Sound </a:t>
            </a:r>
            <a:r>
              <a:rPr lang="da-DK" dirty="0" err="1"/>
              <a:t>Mixing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20 </a:t>
            </a:r>
            <a:r>
              <a:rPr lang="da-DK" dirty="0"/>
              <a:t>Best </a:t>
            </a:r>
            <a:r>
              <a:rPr lang="da-DK" dirty="0" err="1"/>
              <a:t>Foreign</a:t>
            </a:r>
            <a:r>
              <a:rPr lang="da-DK" dirty="0"/>
              <a:t> Language </a:t>
            </a:r>
            <a:r>
              <a:rPr lang="da-DK" dirty="0" err="1" smtClean="0"/>
              <a:t>Manusript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21 </a:t>
            </a:r>
            <a:r>
              <a:rPr lang="en-US" dirty="0"/>
              <a:t>Best </a:t>
            </a:r>
            <a:r>
              <a:rPr lang="en-US" dirty="0" smtClean="0"/>
              <a:t>Actress in </a:t>
            </a:r>
            <a:r>
              <a:rPr lang="en-US" dirty="0"/>
              <a:t>a Leading Role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22 </a:t>
            </a:r>
            <a:r>
              <a:rPr lang="de-DE" dirty="0"/>
              <a:t>Best </a:t>
            </a:r>
            <a:r>
              <a:rPr lang="de-DE" dirty="0" err="1"/>
              <a:t>Adapted</a:t>
            </a:r>
            <a:r>
              <a:rPr lang="de-DE" dirty="0"/>
              <a:t> </a:t>
            </a:r>
            <a:r>
              <a:rPr lang="de-DE" dirty="0" err="1"/>
              <a:t>Screenplay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23 Best </a:t>
            </a:r>
            <a:r>
              <a:rPr lang="de-DE" dirty="0" err="1" smtClean="0"/>
              <a:t>Director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24 Best </a:t>
            </a:r>
            <a:r>
              <a:rPr lang="de-DE" dirty="0" err="1" smtClean="0"/>
              <a:t>movie</a:t>
            </a:r>
            <a:endParaRPr lang="de-DE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Send </a:t>
            </a:r>
            <a:r>
              <a:rPr lang="da-DK" dirty="0" err="1" smtClean="0"/>
              <a:t>us</a:t>
            </a:r>
            <a:r>
              <a:rPr lang="da-DK" dirty="0" smtClean="0"/>
              <a:t> </a:t>
            </a:r>
            <a:r>
              <a:rPr lang="da-DK" dirty="0" err="1" smtClean="0"/>
              <a:t>your</a:t>
            </a:r>
            <a:r>
              <a:rPr lang="da-DK" dirty="0" smtClean="0"/>
              <a:t> </a:t>
            </a:r>
            <a:r>
              <a:rPr lang="da-DK" dirty="0" err="1" smtClean="0"/>
              <a:t>answers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 smtClean="0"/>
              <a:t>Before</a:t>
            </a:r>
            <a:r>
              <a:rPr lang="da-DK" dirty="0" smtClean="0"/>
              <a:t> 20. </a:t>
            </a:r>
            <a:r>
              <a:rPr lang="da-DK" dirty="0" err="1" smtClean="0"/>
              <a:t>February</a:t>
            </a:r>
            <a:r>
              <a:rPr lang="da-DK" dirty="0" smtClean="0"/>
              <a:t> 2007</a:t>
            </a: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1 Best Visual </a:t>
            </a:r>
            <a:r>
              <a:rPr lang="da-DK" dirty="0" err="1" smtClean="0"/>
              <a:t>Effects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2 </a:t>
            </a:r>
            <a:r>
              <a:rPr lang="da-DK" dirty="0"/>
              <a:t>Best </a:t>
            </a:r>
            <a:r>
              <a:rPr lang="da-DK" dirty="0" err="1"/>
              <a:t>Best</a:t>
            </a:r>
            <a:r>
              <a:rPr lang="da-DK" dirty="0"/>
              <a:t> </a:t>
            </a:r>
            <a:r>
              <a:rPr lang="da-DK" dirty="0" err="1"/>
              <a:t>Animated</a:t>
            </a:r>
            <a:r>
              <a:rPr lang="da-DK" dirty="0"/>
              <a:t> </a:t>
            </a:r>
            <a:r>
              <a:rPr lang="da-DK" dirty="0" smtClean="0"/>
              <a:t>Feature - Long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3 Best Short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4 Best </a:t>
            </a:r>
            <a:r>
              <a:rPr lang="en-US" dirty="0"/>
              <a:t>Best </a:t>
            </a:r>
            <a:r>
              <a:rPr lang="en-US" dirty="0" smtClean="0"/>
              <a:t>Actress in </a:t>
            </a:r>
            <a:r>
              <a:rPr lang="en-US" dirty="0"/>
              <a:t>a Supporting Role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5 </a:t>
            </a:r>
            <a:r>
              <a:rPr lang="da-DK" dirty="0"/>
              <a:t>Best </a:t>
            </a:r>
            <a:r>
              <a:rPr lang="da-DK" dirty="0" err="1"/>
              <a:t>Best</a:t>
            </a:r>
            <a:r>
              <a:rPr lang="da-DK" dirty="0"/>
              <a:t> </a:t>
            </a:r>
            <a:r>
              <a:rPr lang="da-DK" dirty="0" err="1"/>
              <a:t>Animated</a:t>
            </a:r>
            <a:r>
              <a:rPr lang="da-DK" dirty="0"/>
              <a:t> Feature </a:t>
            </a:r>
            <a:r>
              <a:rPr lang="da-DK" dirty="0" smtClean="0"/>
              <a:t>- Short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dirty="0" smtClean="0"/>
              <a:t>The Danish Poet</a:t>
            </a:r>
          </a:p>
          <a:p>
            <a:pPr lvl="0"/>
            <a:r>
              <a:rPr lang="da-DK" dirty="0" err="1" smtClean="0"/>
              <a:t>Lifted</a:t>
            </a:r>
            <a:endParaRPr lang="da-DK" dirty="0" smtClean="0"/>
          </a:p>
          <a:p>
            <a:pPr lvl="0"/>
            <a:r>
              <a:rPr lang="da-DK" dirty="0" smtClean="0"/>
              <a:t>The Little </a:t>
            </a:r>
            <a:r>
              <a:rPr lang="da-DK" dirty="0" err="1" smtClean="0"/>
              <a:t>Matchgirl</a:t>
            </a:r>
            <a:endParaRPr lang="da-DK" dirty="0" smtClean="0"/>
          </a:p>
          <a:p>
            <a:pPr lvl="0"/>
            <a:r>
              <a:rPr lang="da-DK" dirty="0" smtClean="0"/>
              <a:t>Maestro</a:t>
            </a:r>
          </a:p>
          <a:p>
            <a:pPr lvl="0"/>
            <a:r>
              <a:rPr lang="da-DK" dirty="0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6 </a:t>
            </a:r>
            <a:r>
              <a:rPr lang="da-DK" dirty="0"/>
              <a:t>Best </a:t>
            </a:r>
            <a:r>
              <a:rPr lang="da-DK" dirty="0" err="1"/>
              <a:t>Costume</a:t>
            </a:r>
            <a:r>
              <a:rPr lang="da-DK" dirty="0"/>
              <a:t> Design</a:t>
            </a:r>
            <a:endParaRPr lang="da-DK" dirty="0" smtClean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7 Best </a:t>
            </a:r>
            <a:r>
              <a:rPr lang="en-US" dirty="0"/>
              <a:t>Best Actor in a Supporting Role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rløb">
  <a:themeElements>
    <a:clrScheme name="Forløb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orløb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rløb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114</TotalTime>
  <Words>566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27</vt:i4>
      </vt:variant>
    </vt:vector>
  </HeadingPairs>
  <TitlesOfParts>
    <vt:vector size="31" baseType="lpstr">
      <vt:lpstr>Calibri</vt:lpstr>
      <vt:lpstr>Constantia</vt:lpstr>
      <vt:lpstr>Wingdings 2</vt:lpstr>
      <vt:lpstr>Forløb</vt:lpstr>
      <vt:lpstr>Videobuster Movie Competition</vt:lpstr>
      <vt:lpstr>Oscar Award 2007</vt:lpstr>
      <vt:lpstr>1 Best Visual Effects</vt:lpstr>
      <vt:lpstr>2 Best Best Animated Feature - Long</vt:lpstr>
      <vt:lpstr>3 Best Short film</vt:lpstr>
      <vt:lpstr>4 Best Best Actress in a Supporting Role</vt:lpstr>
      <vt:lpstr>5 Best Best Animated Feature - Short</vt:lpstr>
      <vt:lpstr>6 Best Costume Design</vt:lpstr>
      <vt:lpstr>7 Best Best Actor in a Supporting Role</vt:lpstr>
      <vt:lpstr>8 Best Creative Production</vt:lpstr>
      <vt:lpstr>9 Best Makeup</vt:lpstr>
      <vt:lpstr>10 Best Cinematography</vt:lpstr>
      <vt:lpstr>11 Best Best Documentary Short Subject</vt:lpstr>
      <vt:lpstr>12 Best Best Documentary Feature</vt:lpstr>
      <vt:lpstr>13 Best Original Song</vt:lpstr>
      <vt:lpstr>14 Best Light Editing</vt:lpstr>
      <vt:lpstr>15 Best Foreign Language Film</vt:lpstr>
      <vt:lpstr>16 Best Film Editing</vt:lpstr>
      <vt:lpstr>17 Best Actor in a Leading Role</vt:lpstr>
      <vt:lpstr>18 Bedste Original Song</vt:lpstr>
      <vt:lpstr>19 Best Sound Mixing</vt:lpstr>
      <vt:lpstr>20 Best Foreign Language Manusript</vt:lpstr>
      <vt:lpstr>21 Best Actress in a Leading Role</vt:lpstr>
      <vt:lpstr>22 Best Adapted Screenplay</vt:lpstr>
      <vt:lpstr>23 Best Director</vt:lpstr>
      <vt:lpstr>24 Best movie</vt:lpstr>
      <vt:lpstr>Send us your answers</vt:lpstr>
    </vt:vector>
  </TitlesOfParts>
  <Company>4D Konsulenterne A/S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Lis Winther</cp:lastModifiedBy>
  <cp:revision>13</cp:revision>
  <dcterms:created xsi:type="dcterms:W3CDTF">2007-07-03T08:08:47Z</dcterms:created>
  <dcterms:modified xsi:type="dcterms:W3CDTF">2014-10-16T09:20:15Z</dcterms:modified>
</cp:coreProperties>
</file>