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65" autoAdjust="0"/>
    <p:restoredTop sz="86383" autoAdjust="0"/>
  </p:normalViewPr>
  <p:slideViewPr>
    <p:cSldViewPr>
      <p:cViewPr varScale="1">
        <p:scale>
          <a:sx n="46" d="100"/>
          <a:sy n="46" d="100"/>
        </p:scale>
        <p:origin x="53" y="6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vinklet trekant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17" name="Undertitel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a-DK" smtClean="0"/>
              <a:t>Klik for at redigere undertiteltypografien i masteren</a:t>
            </a:r>
            <a:endParaRPr kumimoji="0" lang="en-US"/>
          </a:p>
        </p:txBody>
      </p:sp>
      <p:grpSp>
        <p:nvGrpSpPr>
          <p:cNvPr id="2" name="Gruppe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Kombinationstegning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Kombinationstegning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Kombinationstegning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Lige forbindelse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Pladsholder til dato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49D5EB4-AD01-4FF5-AE70-B5AECDFFD6C7}" type="datetimeFigureOut">
              <a:rPr lang="da-DK" smtClean="0"/>
              <a:pPr/>
              <a:t>16-10-2014</a:t>
            </a:fld>
            <a:endParaRPr lang="da-DK"/>
          </a:p>
        </p:txBody>
      </p:sp>
      <p:sp>
        <p:nvSpPr>
          <p:cNvPr id="19" name="Pladsholder til sidefod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da-DK"/>
          </a:p>
        </p:txBody>
      </p:sp>
      <p:sp>
        <p:nvSpPr>
          <p:cNvPr id="27" name="Pladsholder til diasnumm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16-10-2014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16-10-2014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16-10-2014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16-10-2014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7" name="Vinkel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Vinkel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16-10-2014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Sammenligning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5" name="Pladsholder til indhold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16-10-2014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16-10-2014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16-10-2014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da-DK" smtClean="0"/>
              <a:t>Klik for at redigere typografi i masteren</a:t>
            </a:r>
          </a:p>
          <a:p>
            <a:pPr lvl="1" eaLnBrk="1" latinLnBrk="0" hangingPunct="1"/>
            <a:r>
              <a:rPr lang="da-DK" smtClean="0"/>
              <a:t>Andet niveau</a:t>
            </a:r>
          </a:p>
          <a:p>
            <a:pPr lvl="2" eaLnBrk="1" latinLnBrk="0" hangingPunct="1"/>
            <a:r>
              <a:rPr lang="da-DK" smtClean="0"/>
              <a:t>Tredje niveau</a:t>
            </a:r>
          </a:p>
          <a:p>
            <a:pPr lvl="3" eaLnBrk="1" latinLnBrk="0" hangingPunct="1"/>
            <a:r>
              <a:rPr lang="da-DK" smtClean="0"/>
              <a:t>Fjerde niveau</a:t>
            </a:r>
          </a:p>
          <a:p>
            <a:pPr lvl="4" eaLnBrk="1" latinLnBrk="0" hangingPunct="1"/>
            <a:r>
              <a:rPr lang="da-DK" smtClean="0"/>
              <a:t>Femte niveau</a:t>
            </a:r>
            <a:endParaRPr kumimoji="0" lang="en-US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A49D5EB4-AD01-4FF5-AE70-B5AECDFFD6C7}" type="datetimeFigureOut">
              <a:rPr lang="da-DK" smtClean="0"/>
              <a:pPr/>
              <a:t>16-10-2014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a-DK" smtClean="0"/>
              <a:t>Klik på ikonet for at tilføje et billede</a:t>
            </a:r>
            <a:endParaRPr kumimoji="0" lang="en-US" dirty="0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49D5EB4-AD01-4FF5-AE70-B5AECDFFD6C7}" type="datetimeFigureOut">
              <a:rPr lang="da-DK" smtClean="0"/>
              <a:pPr/>
              <a:t>16-10-2014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8" name="Kombinationstegning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Kombinationstegning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etvinklet trekant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Lige forbindelse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Vinkel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Vinkel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Kombinationstegning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Kombinationstegning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etvinklet trekant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Lige forbindelse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Pladsholder til titel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da-DK" smtClean="0"/>
              <a:t>Klik for at redigere titeltypografi i masteren</a:t>
            </a:r>
            <a:endParaRPr kumimoji="0" lang="en-US"/>
          </a:p>
        </p:txBody>
      </p:sp>
      <p:sp>
        <p:nvSpPr>
          <p:cNvPr id="30" name="Pladsholder til tekst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da-DK" smtClean="0"/>
              <a:t>Klik for at redigere typografi i masteren</a:t>
            </a:r>
          </a:p>
          <a:p>
            <a:pPr lvl="1" eaLnBrk="1" latinLnBrk="0" hangingPunct="1"/>
            <a:r>
              <a:rPr kumimoji="0" lang="da-DK" smtClean="0"/>
              <a:t>Andet niveau</a:t>
            </a:r>
          </a:p>
          <a:p>
            <a:pPr lvl="2" eaLnBrk="1" latinLnBrk="0" hangingPunct="1"/>
            <a:r>
              <a:rPr kumimoji="0" lang="da-DK" smtClean="0"/>
              <a:t>Tredje niveau</a:t>
            </a:r>
          </a:p>
          <a:p>
            <a:pPr lvl="3" eaLnBrk="1" latinLnBrk="0" hangingPunct="1"/>
            <a:r>
              <a:rPr kumimoji="0" lang="da-DK" smtClean="0"/>
              <a:t>Fjerde niveau</a:t>
            </a:r>
          </a:p>
          <a:p>
            <a:pPr lvl="4" eaLnBrk="1" latinLnBrk="0" hangingPunct="1"/>
            <a:r>
              <a:rPr kumimoji="0" lang="da-DK" smtClean="0"/>
              <a:t>Femte niveau</a:t>
            </a:r>
            <a:endParaRPr kumimoji="0" lang="en-US"/>
          </a:p>
        </p:txBody>
      </p:sp>
      <p:sp>
        <p:nvSpPr>
          <p:cNvPr id="10" name="Pladsholder til dato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49D5EB4-AD01-4FF5-AE70-B5AECDFFD6C7}" type="datetimeFigureOut">
              <a:rPr lang="da-DK" smtClean="0"/>
              <a:pPr/>
              <a:t>16-10-2014</a:t>
            </a:fld>
            <a:endParaRPr lang="da-DK"/>
          </a:p>
        </p:txBody>
      </p:sp>
      <p:sp>
        <p:nvSpPr>
          <p:cNvPr id="22" name="Pladsholder til sidefod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da-DK"/>
          </a:p>
        </p:txBody>
      </p:sp>
      <p:sp>
        <p:nvSpPr>
          <p:cNvPr id="18" name="Pladsholder til diasnumm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DD57B2F-691E-4FAA-AEF7-535FF3B403AE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smtClean="0"/>
              <a:t>Job </a:t>
            </a:r>
            <a:r>
              <a:rPr lang="da-DK" dirty="0" err="1" smtClean="0"/>
              <a:t>Notice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4. </a:t>
            </a:r>
            <a:r>
              <a:rPr lang="da-DK" dirty="0" err="1" smtClean="0"/>
              <a:t>Quarter</a:t>
            </a:r>
            <a:r>
              <a:rPr lang="da-DK" dirty="0" smtClean="0"/>
              <a:t> 2007</a:t>
            </a:r>
            <a:endParaRPr lang="da-DK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Shop Managers</a:t>
            </a:r>
          </a:p>
          <a:p>
            <a:pPr lvl="1"/>
            <a:r>
              <a:rPr lang="da-DK" dirty="0" smtClean="0"/>
              <a:t>Jylland</a:t>
            </a:r>
          </a:p>
          <a:p>
            <a:pPr lvl="1"/>
            <a:r>
              <a:rPr lang="da-DK" dirty="0" smtClean="0"/>
              <a:t>Fyn</a:t>
            </a:r>
          </a:p>
          <a:p>
            <a:r>
              <a:rPr lang="da-DK" dirty="0" smtClean="0"/>
              <a:t>7 Sales Assistants</a:t>
            </a:r>
          </a:p>
          <a:p>
            <a:pPr lvl="1"/>
            <a:r>
              <a:rPr lang="da-DK" dirty="0" smtClean="0"/>
              <a:t>Shop in Bogense</a:t>
            </a:r>
          </a:p>
          <a:p>
            <a:pPr lvl="1"/>
            <a:r>
              <a:rPr lang="da-DK" dirty="0" smtClean="0"/>
              <a:t>Shop in Odense</a:t>
            </a:r>
          </a:p>
          <a:p>
            <a:pPr lvl="1"/>
            <a:r>
              <a:rPr lang="da-DK" dirty="0" smtClean="0"/>
              <a:t>Shop in Middelfart</a:t>
            </a:r>
          </a:p>
          <a:p>
            <a:r>
              <a:rPr lang="da-DK" dirty="0" smtClean="0"/>
              <a:t>Marketing </a:t>
            </a:r>
            <a:r>
              <a:rPr lang="da-DK" dirty="0" err="1" smtClean="0"/>
              <a:t>Coordinator</a:t>
            </a:r>
            <a:endParaRPr lang="da-DK" dirty="0" smtClean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 err="1" smtClean="0"/>
              <a:t>Following</a:t>
            </a:r>
            <a:r>
              <a:rPr lang="da-DK" dirty="0" smtClean="0"/>
              <a:t> jobs must </a:t>
            </a:r>
            <a:r>
              <a:rPr lang="da-DK" dirty="0" err="1" smtClean="0"/>
              <a:t>be</a:t>
            </a:r>
            <a:r>
              <a:rPr lang="da-DK" dirty="0" smtClean="0"/>
              <a:t> </a:t>
            </a:r>
            <a:r>
              <a:rPr lang="da-DK" dirty="0" err="1" smtClean="0"/>
              <a:t>advertised</a:t>
            </a:r>
            <a:endParaRPr lang="da-DK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Visit the shops of </a:t>
            </a:r>
            <a:r>
              <a:rPr lang="da-DK" dirty="0" err="1" smtClean="0"/>
              <a:t>VideoBusters</a:t>
            </a:r>
            <a:r>
              <a:rPr lang="da-DK" dirty="0" smtClean="0"/>
              <a:t> in</a:t>
            </a:r>
          </a:p>
          <a:p>
            <a:pPr lvl="1"/>
            <a:r>
              <a:rPr lang="da-DK" dirty="0" smtClean="0"/>
              <a:t>Jylland</a:t>
            </a:r>
          </a:p>
          <a:p>
            <a:pPr lvl="1"/>
            <a:r>
              <a:rPr lang="da-DK" dirty="0" smtClean="0"/>
              <a:t>Fyn</a:t>
            </a:r>
          </a:p>
          <a:p>
            <a:r>
              <a:rPr lang="da-DK" dirty="0" smtClean="0"/>
              <a:t>Hold </a:t>
            </a:r>
            <a:r>
              <a:rPr lang="da-DK" dirty="0" err="1" smtClean="0"/>
              <a:t>appraisal</a:t>
            </a:r>
            <a:r>
              <a:rPr lang="da-DK" dirty="0" smtClean="0"/>
              <a:t> interviews</a:t>
            </a:r>
          </a:p>
          <a:p>
            <a:r>
              <a:rPr lang="da-DK" dirty="0" err="1" smtClean="0"/>
              <a:t>Controlling</a:t>
            </a:r>
            <a:r>
              <a:rPr lang="da-DK" dirty="0" smtClean="0"/>
              <a:t> the </a:t>
            </a:r>
            <a:r>
              <a:rPr lang="da-DK" dirty="0" err="1" smtClean="0"/>
              <a:t>furnishing</a:t>
            </a:r>
            <a:r>
              <a:rPr lang="da-DK" dirty="0" smtClean="0"/>
              <a:t> of the shops</a:t>
            </a:r>
          </a:p>
          <a:p>
            <a:r>
              <a:rPr lang="da-DK" dirty="0" err="1" smtClean="0"/>
              <a:t>Controlling</a:t>
            </a:r>
            <a:r>
              <a:rPr lang="da-DK" dirty="0" smtClean="0"/>
              <a:t> </a:t>
            </a:r>
            <a:r>
              <a:rPr lang="da-DK" dirty="0" err="1" smtClean="0"/>
              <a:t>stocks</a:t>
            </a:r>
            <a:endParaRPr lang="da-DK" dirty="0" smtClean="0"/>
          </a:p>
          <a:p>
            <a:r>
              <a:rPr lang="da-DK" dirty="0" err="1" smtClean="0"/>
              <a:t>Controlling</a:t>
            </a:r>
            <a:r>
              <a:rPr lang="da-DK" dirty="0" smtClean="0"/>
              <a:t> the </a:t>
            </a:r>
            <a:r>
              <a:rPr lang="da-DK" dirty="0" err="1" smtClean="0"/>
              <a:t>economy</a:t>
            </a:r>
            <a:endParaRPr lang="da-DK" dirty="0" smtClean="0"/>
          </a:p>
          <a:p>
            <a:r>
              <a:rPr lang="da-DK" dirty="0" smtClean="0"/>
              <a:t>Good </a:t>
            </a:r>
            <a:r>
              <a:rPr lang="da-DK" dirty="0" err="1" smtClean="0"/>
              <a:t>wages</a:t>
            </a:r>
            <a:endParaRPr lang="da-DK" dirty="0" smtClean="0"/>
          </a:p>
          <a:p>
            <a:r>
              <a:rPr lang="da-DK" dirty="0" smtClean="0"/>
              <a:t>Company car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 smtClean="0"/>
              <a:t>Shop Managers for Jylland</a:t>
            </a:r>
            <a:endParaRPr lang="da-DK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err="1" smtClean="0"/>
              <a:t>Serve</a:t>
            </a:r>
            <a:r>
              <a:rPr lang="da-DK" dirty="0" smtClean="0"/>
              <a:t> the </a:t>
            </a:r>
            <a:r>
              <a:rPr lang="da-DK" dirty="0" err="1" smtClean="0"/>
              <a:t>customers</a:t>
            </a:r>
            <a:endParaRPr lang="da-DK" dirty="0" smtClean="0"/>
          </a:p>
          <a:p>
            <a:r>
              <a:rPr lang="da-DK" dirty="0" err="1" smtClean="0"/>
              <a:t>Arrange</a:t>
            </a:r>
            <a:r>
              <a:rPr lang="da-DK" dirty="0" smtClean="0"/>
              <a:t> </a:t>
            </a:r>
            <a:r>
              <a:rPr lang="da-DK" dirty="0" err="1" smtClean="0"/>
              <a:t>movies</a:t>
            </a:r>
            <a:r>
              <a:rPr lang="da-DK" dirty="0" smtClean="0"/>
              <a:t> on </a:t>
            </a:r>
            <a:r>
              <a:rPr lang="da-DK" dirty="0" err="1" smtClean="0"/>
              <a:t>shelves</a:t>
            </a:r>
            <a:endParaRPr lang="da-DK" dirty="0" smtClean="0"/>
          </a:p>
          <a:p>
            <a:r>
              <a:rPr lang="da-DK" dirty="0" err="1" smtClean="0"/>
              <a:t>Controlling</a:t>
            </a:r>
            <a:r>
              <a:rPr lang="da-DK" dirty="0" smtClean="0"/>
              <a:t> the </a:t>
            </a:r>
            <a:r>
              <a:rPr lang="da-DK" dirty="0" err="1" smtClean="0"/>
              <a:t>stock</a:t>
            </a:r>
            <a:r>
              <a:rPr lang="da-DK" dirty="0" smtClean="0"/>
              <a:t> of </a:t>
            </a:r>
            <a:r>
              <a:rPr lang="da-DK" dirty="0" err="1" smtClean="0"/>
              <a:t>movies</a:t>
            </a:r>
            <a:endParaRPr lang="da-DK" dirty="0" smtClean="0"/>
          </a:p>
          <a:p>
            <a:pPr lvl="1"/>
            <a:r>
              <a:rPr lang="da-DK" dirty="0" err="1" smtClean="0"/>
              <a:t>Ordering</a:t>
            </a:r>
            <a:r>
              <a:rPr lang="da-DK" dirty="0" smtClean="0"/>
              <a:t> </a:t>
            </a:r>
            <a:r>
              <a:rPr lang="da-DK" dirty="0" err="1" smtClean="0"/>
              <a:t>movies</a:t>
            </a:r>
            <a:endParaRPr lang="da-DK" dirty="0" smtClean="0"/>
          </a:p>
          <a:p>
            <a:r>
              <a:rPr lang="da-DK" dirty="0" smtClean="0"/>
              <a:t>Flexible </a:t>
            </a:r>
            <a:r>
              <a:rPr lang="da-DK" dirty="0" err="1" smtClean="0"/>
              <a:t>working</a:t>
            </a:r>
            <a:r>
              <a:rPr lang="da-DK" dirty="0" smtClean="0"/>
              <a:t> </a:t>
            </a:r>
            <a:r>
              <a:rPr lang="da-DK" dirty="0" err="1" smtClean="0"/>
              <a:t>hours</a:t>
            </a:r>
            <a:endParaRPr lang="da-DK" dirty="0" smtClean="0"/>
          </a:p>
          <a:p>
            <a:r>
              <a:rPr lang="da-DK" dirty="0" smtClean="0"/>
              <a:t>Good </a:t>
            </a:r>
            <a:r>
              <a:rPr lang="da-DK" dirty="0" err="1" smtClean="0"/>
              <a:t>wages</a:t>
            </a:r>
            <a:endParaRPr lang="da-DK" dirty="0" smtClean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 smtClean="0"/>
              <a:t>Sales Assistants</a:t>
            </a:r>
            <a:endParaRPr lang="da-DK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indhol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In charge of marketing	</a:t>
            </a:r>
          </a:p>
          <a:p>
            <a:pPr lvl="1"/>
            <a:r>
              <a:rPr lang="da-DK" dirty="0" err="1" smtClean="0"/>
              <a:t>Advertisements</a:t>
            </a:r>
            <a:endParaRPr lang="da-DK" dirty="0" smtClean="0"/>
          </a:p>
          <a:p>
            <a:pPr lvl="1"/>
            <a:r>
              <a:rPr lang="da-DK" dirty="0" err="1" smtClean="0"/>
              <a:t>Direct</a:t>
            </a:r>
            <a:r>
              <a:rPr lang="da-DK" dirty="0" smtClean="0"/>
              <a:t> mail</a:t>
            </a:r>
          </a:p>
          <a:p>
            <a:pPr lvl="1"/>
            <a:r>
              <a:rPr lang="da-DK" dirty="0" err="1" smtClean="0"/>
              <a:t>Campaigns</a:t>
            </a:r>
            <a:endParaRPr lang="da-DK" dirty="0" smtClean="0"/>
          </a:p>
          <a:p>
            <a:pPr lvl="1"/>
            <a:r>
              <a:rPr lang="da-DK" dirty="0" err="1" smtClean="0"/>
              <a:t>Competitions</a:t>
            </a:r>
            <a:endParaRPr lang="da-DK" dirty="0" smtClean="0"/>
          </a:p>
          <a:p>
            <a:r>
              <a:rPr lang="da-DK" dirty="0" smtClean="0"/>
              <a:t>Good </a:t>
            </a:r>
            <a:r>
              <a:rPr lang="da-DK" dirty="0" err="1" smtClean="0"/>
              <a:t>wages</a:t>
            </a:r>
            <a:endParaRPr lang="da-DK" dirty="0" smtClean="0"/>
          </a:p>
          <a:p>
            <a:r>
              <a:rPr lang="da-DK" dirty="0" smtClean="0"/>
              <a:t>Company car</a:t>
            </a:r>
          </a:p>
          <a:p>
            <a:r>
              <a:rPr lang="da-DK" dirty="0" err="1" smtClean="0"/>
              <a:t>Stock</a:t>
            </a:r>
            <a:r>
              <a:rPr lang="da-DK" dirty="0" smtClean="0"/>
              <a:t> </a:t>
            </a:r>
            <a:r>
              <a:rPr lang="da-DK" dirty="0" err="1" smtClean="0"/>
              <a:t>workers</a:t>
            </a:r>
            <a:endParaRPr lang="da-DK" dirty="0" smtClean="0"/>
          </a:p>
          <a:p>
            <a:pPr lvl="0"/>
            <a:r>
              <a:rPr lang="da-DK" dirty="0" smtClean="0"/>
              <a:t>Shop in Århus</a:t>
            </a:r>
          </a:p>
          <a:p>
            <a:pPr lvl="0"/>
            <a:r>
              <a:rPr lang="da-DK" dirty="0" smtClean="0"/>
              <a:t>Under the age of </a:t>
            </a:r>
            <a:r>
              <a:rPr lang="da-DK" baseline="0" dirty="0" smtClean="0"/>
              <a:t>18</a:t>
            </a:r>
            <a:endParaRPr lang="da-DK" dirty="0" smtClean="0"/>
          </a:p>
          <a:p>
            <a:endParaRPr lang="da-DK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 smtClean="0"/>
              <a:t>Marketing </a:t>
            </a:r>
            <a:r>
              <a:rPr lang="da-DK" dirty="0" err="1"/>
              <a:t>C</a:t>
            </a:r>
            <a:r>
              <a:rPr lang="da-DK" dirty="0" err="1" smtClean="0"/>
              <a:t>oordinator</a:t>
            </a:r>
            <a:endParaRPr lang="da-DK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smtClean="0"/>
              <a:t>Applications</a:t>
            </a:r>
            <a:endParaRPr lang="en-US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err="1" smtClean="0"/>
              <a:t>We</a:t>
            </a:r>
            <a:r>
              <a:rPr lang="da-DK" dirty="0" smtClean="0"/>
              <a:t> </a:t>
            </a:r>
            <a:r>
              <a:rPr lang="da-DK" dirty="0" err="1" smtClean="0"/>
              <a:t>anticipate</a:t>
            </a:r>
            <a:r>
              <a:rPr lang="da-DK" dirty="0" smtClean="0"/>
              <a:t> new and </a:t>
            </a:r>
            <a:r>
              <a:rPr lang="da-DK" dirty="0" err="1" smtClean="0"/>
              <a:t>skillfull</a:t>
            </a:r>
            <a:r>
              <a:rPr lang="da-DK" dirty="0" smtClean="0"/>
              <a:t> </a:t>
            </a:r>
            <a:r>
              <a:rPr lang="da-DK" dirty="0" err="1" smtClean="0"/>
              <a:t>employees</a:t>
            </a:r>
            <a:r>
              <a:rPr lang="da-DK" dirty="0" smtClean="0"/>
              <a:t>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655409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mmenløb">
  <a:themeElements>
    <a:clrScheme name="Sammenløb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Sammenløb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Sammenløb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139</TotalTime>
  <Words>94</Words>
  <Application>Microsoft Office PowerPoint</Application>
  <PresentationFormat>Skærmshow (4:3)</PresentationFormat>
  <Paragraphs>41</Paragraphs>
  <Slides>6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6</vt:i4>
      </vt:variant>
    </vt:vector>
  </HeadingPairs>
  <TitlesOfParts>
    <vt:vector size="11" baseType="lpstr">
      <vt:lpstr>Lucida Sans Unicode</vt:lpstr>
      <vt:lpstr>Verdana</vt:lpstr>
      <vt:lpstr>Wingdings 2</vt:lpstr>
      <vt:lpstr>Wingdings 3</vt:lpstr>
      <vt:lpstr>Sammenløb</vt:lpstr>
      <vt:lpstr>Job Notice</vt:lpstr>
      <vt:lpstr>Following jobs must be advertised</vt:lpstr>
      <vt:lpstr>Shop Managers for Jylland</vt:lpstr>
      <vt:lpstr>Sales Assistants</vt:lpstr>
      <vt:lpstr>Marketing Coordinator</vt:lpstr>
      <vt:lpstr>Applications</vt:lpstr>
    </vt:vector>
  </TitlesOfParts>
  <Company>4D Konsulenterne A/S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Salg</dc:title>
  <dc:creator>ac</dc:creator>
  <cp:lastModifiedBy>Lis Winther</cp:lastModifiedBy>
  <cp:revision>16</cp:revision>
  <dcterms:created xsi:type="dcterms:W3CDTF">2007-06-12T08:13:55Z</dcterms:created>
  <dcterms:modified xsi:type="dcterms:W3CDTF">2014-10-16T09:15:54Z</dcterms:modified>
</cp:coreProperties>
</file>