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592" autoAdjust="0"/>
    <p:restoredTop sz="86325" autoAdjust="0"/>
  </p:normalViewPr>
  <p:slideViewPr>
    <p:cSldViewPr>
      <p:cViewPr varScale="1">
        <p:scale>
          <a:sx n="96" d="100"/>
          <a:sy n="96" d="100"/>
        </p:scale>
        <p:origin x="-196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97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14-04-2016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pic>
        <p:nvPicPr>
          <p:cNvPr id="8" name="Billede 7" descr="oscar_statuette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25111" y="5429266"/>
            <a:ext cx="1010897" cy="1428734"/>
          </a:xfrm>
          <a:prstGeom prst="rect">
            <a:avLst/>
          </a:prstGeom>
        </p:spPr>
      </p:pic>
      <p:pic>
        <p:nvPicPr>
          <p:cNvPr id="9" name="Billede 8" descr="oscar_statuette.jpg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8920" y="5818927"/>
            <a:ext cx="735193" cy="1039073"/>
          </a:xfrm>
          <a:prstGeom prst="rect">
            <a:avLst/>
          </a:prstGeom>
        </p:spPr>
      </p:pic>
      <p:pic>
        <p:nvPicPr>
          <p:cNvPr id="10" name="Billede 9" descr="oscar_statuette.jpg"/>
          <p:cNvPicPr>
            <a:picLocks noChangeAspect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1538" y="6143644"/>
            <a:ext cx="505440" cy="7143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14-04-2016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14-04-2016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14-04-2016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14-04-2016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14-04-2016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14-04-2016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14-04-2016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14-04-2016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14-04-2016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14-04-2016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 smtClean="0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14-04-2016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0DDD9E6C-D84A-4B1E-9D90-F252D0444A14}" type="datetimeFigureOut">
              <a:rPr lang="da-DK" smtClean="0"/>
              <a:pPr/>
              <a:t>14-04-2016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tx1"/>
                </a:solidFill>
              </a:defRPr>
            </a:lvl1pPr>
          </a:lstStyle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pic>
        <p:nvPicPr>
          <p:cNvPr id="8" name="Billede 7" descr="oscar_statuette.jpg"/>
          <p:cNvPicPr>
            <a:picLocks noChangeAspect="1"/>
          </p:cNvPicPr>
          <p:nvPr userDrawn="1"/>
        </p:nvPicPr>
        <p:blipFill>
          <a:blip r:embed="rId1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84368" y="4767195"/>
            <a:ext cx="1500166" cy="2120234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tekst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da-DK" smtClean="0"/>
              <a:t>Vind En Tur Til Los Angeles For 2 personer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smtClean="0"/>
              <a:t>Videobuster Film Konkurrence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8 Bedste Kreative Produktion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Dreamgirls</a:t>
            </a:r>
          </a:p>
          <a:p>
            <a:pPr lvl="0"/>
            <a:r>
              <a:rPr lang="de-DE" smtClean="0"/>
              <a:t>The Good Shepherd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en-US" smtClean="0"/>
              <a:t>Pirates Of The Caribbean: Dead Man’s Chest</a:t>
            </a:r>
          </a:p>
          <a:p>
            <a:pPr lvl="0"/>
            <a:r>
              <a:rPr lang="de-DE" smtClean="0"/>
              <a:t>The Prestige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9 Bedste Makeup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Apocalypto</a:t>
            </a:r>
          </a:p>
          <a:p>
            <a:pPr lvl="0"/>
            <a:r>
              <a:rPr lang="de-DE" smtClean="0"/>
              <a:t>Click</a:t>
            </a:r>
          </a:p>
          <a:p>
            <a:pPr lvl="0"/>
            <a:r>
              <a:rPr lang="de-DE" smtClean="0"/>
              <a:t>Pan’s Labyrinth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smtClean="0"/>
              <a:t>10 Bedste Valg Af Kamera Og Lys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The Black Dahlia</a:t>
            </a:r>
          </a:p>
          <a:p>
            <a:pPr lvl="0"/>
            <a:r>
              <a:rPr lang="de-DE" smtClean="0"/>
              <a:t>Children Of Men</a:t>
            </a:r>
          </a:p>
          <a:p>
            <a:pPr lvl="0"/>
            <a:r>
              <a:rPr lang="de-DE" smtClean="0"/>
              <a:t>The Illusionist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de-DE" smtClean="0"/>
              <a:t>The Prestige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11 Bedste Dokumentar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The Blood Of Yingzhou District</a:t>
            </a:r>
          </a:p>
          <a:p>
            <a:pPr lvl="0"/>
            <a:r>
              <a:rPr lang="de-DE" smtClean="0"/>
              <a:t>Recycled Life</a:t>
            </a:r>
          </a:p>
          <a:p>
            <a:pPr lvl="0"/>
            <a:r>
              <a:rPr lang="de-DE" smtClean="0"/>
              <a:t>Rehearsing A Dream</a:t>
            </a:r>
          </a:p>
          <a:p>
            <a:pPr lvl="0"/>
            <a:r>
              <a:rPr lang="de-DE" smtClean="0"/>
              <a:t>Two Hands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12 Bedste Dokumentar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Deliver Us From Evil</a:t>
            </a:r>
          </a:p>
          <a:p>
            <a:pPr lvl="0"/>
            <a:r>
              <a:rPr lang="da-DK" smtClean="0"/>
              <a:t>An Inconvenienttruth</a:t>
            </a:r>
          </a:p>
          <a:p>
            <a:pPr lvl="0"/>
            <a:r>
              <a:rPr lang="da-DK" smtClean="0"/>
              <a:t>Iraq In Fragments</a:t>
            </a:r>
          </a:p>
          <a:p>
            <a:pPr lvl="0"/>
            <a:r>
              <a:rPr lang="da-DK" smtClean="0"/>
              <a:t>Jesus Camp</a:t>
            </a:r>
          </a:p>
          <a:p>
            <a:pPr lvl="0"/>
            <a:r>
              <a:rPr lang="da-DK" smtClean="0"/>
              <a:t>My Country, My Country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13 Bedste Musik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Babel</a:t>
            </a:r>
          </a:p>
          <a:p>
            <a:pPr lvl="0"/>
            <a:r>
              <a:rPr lang="da-DK" smtClean="0"/>
              <a:t>The Good German</a:t>
            </a:r>
          </a:p>
          <a:p>
            <a:pPr lvl="0"/>
            <a:r>
              <a:rPr lang="de-DE" smtClean="0"/>
              <a:t>Notes On A Scandal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de-DE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14 Bedste Lydredigering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Apocalypto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Dreamgirls</a:t>
            </a:r>
          </a:p>
          <a:p>
            <a:pPr lvl="0"/>
            <a:r>
              <a:rPr lang="da-DK" smtClean="0"/>
              <a:t>Flags Of Our Fathers</a:t>
            </a:r>
          </a:p>
          <a:p>
            <a:pPr lvl="0"/>
            <a:r>
              <a:rPr lang="da-DK" smtClean="0"/>
              <a:t>Pirates Of The Caribbean:</a:t>
            </a:r>
          </a:p>
          <a:p>
            <a:pPr lvl="0"/>
            <a:r>
              <a:rPr lang="da-DK" smtClean="0"/>
              <a:t>Dead Man’s Chest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15 Bedste Udenlandske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After The Wedding</a:t>
            </a:r>
          </a:p>
          <a:p>
            <a:pPr lvl="0"/>
            <a:r>
              <a:rPr lang="da-DK" smtClean="0"/>
              <a:t>Days Of Glory (Indigènes)</a:t>
            </a:r>
          </a:p>
          <a:p>
            <a:pPr lvl="0"/>
            <a:r>
              <a:rPr lang="da-DK" smtClean="0"/>
              <a:t>The Lives Of Others</a:t>
            </a:r>
          </a:p>
          <a:p>
            <a:pPr lvl="0"/>
            <a:r>
              <a:rPr lang="da-DK" smtClean="0"/>
              <a:t>Pan’s Labyrinth</a:t>
            </a:r>
          </a:p>
          <a:p>
            <a:pPr lvl="0"/>
            <a:r>
              <a:rPr lang="da-DK" smtClean="0"/>
              <a:t>Water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16 Bedste Filmredigering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Babel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Children Of Men</a:t>
            </a:r>
          </a:p>
          <a:p>
            <a:pPr lvl="0"/>
            <a:r>
              <a:rPr lang="da-DK" smtClean="0"/>
              <a:t>The Departed</a:t>
            </a:r>
          </a:p>
          <a:p>
            <a:pPr lvl="0"/>
            <a:r>
              <a:rPr lang="da-DK" smtClean="0"/>
              <a:t>United 93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17 Bedste Mandlige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Leonardo Dicaprio – Blood Diamond</a:t>
            </a:r>
          </a:p>
          <a:p>
            <a:pPr lvl="0"/>
            <a:r>
              <a:rPr lang="da-DK" smtClean="0"/>
              <a:t>Ryan Gosling – Half Nelson</a:t>
            </a:r>
          </a:p>
          <a:p>
            <a:pPr lvl="0"/>
            <a:r>
              <a:rPr lang="da-DK" smtClean="0"/>
              <a:t>Peter O’toole – Venus</a:t>
            </a:r>
          </a:p>
          <a:p>
            <a:pPr lvl="0"/>
            <a:r>
              <a:rPr lang="en-US" smtClean="0"/>
              <a:t>Will Smith – The Pursuit Of Happyness</a:t>
            </a:r>
          </a:p>
          <a:p>
            <a:pPr lvl="0"/>
            <a:r>
              <a:rPr lang="en-US" smtClean="0"/>
              <a:t>Forest Whitaker – The Last King Of Scotland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Oscar Uddeling 2007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Hvem Tror Du Vinder?</a:t>
            </a:r>
          </a:p>
          <a:p>
            <a:pPr lvl="0"/>
            <a:r>
              <a:rPr lang="da-DK" smtClean="0"/>
              <a:t>Send Os Dit Bud I De 24 Kategorier</a:t>
            </a:r>
          </a:p>
          <a:p>
            <a:pPr lvl="0"/>
            <a:r>
              <a:rPr lang="da-DK" smtClean="0"/>
              <a:t>Vind 1 uges luksusophold i Los Angeles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18 Bedste Titel Sang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“I Need To Wake Up”</a:t>
            </a:r>
          </a:p>
          <a:p>
            <a:pPr lvl="0"/>
            <a:r>
              <a:rPr lang="da-DK" smtClean="0"/>
              <a:t>– An Inconvenienttruth</a:t>
            </a:r>
          </a:p>
          <a:p>
            <a:pPr lvl="0"/>
            <a:r>
              <a:rPr lang="da-DK" smtClean="0"/>
              <a:t>“Listen” – Dreamgirls</a:t>
            </a:r>
          </a:p>
          <a:p>
            <a:pPr lvl="0"/>
            <a:r>
              <a:rPr lang="en-US" smtClean="0"/>
              <a:t>“Love You I Do” – Dreamgirls</a:t>
            </a:r>
          </a:p>
          <a:p>
            <a:pPr lvl="0"/>
            <a:r>
              <a:rPr lang="da-DK" smtClean="0"/>
              <a:t>“Our Town” – Cars</a:t>
            </a:r>
          </a:p>
          <a:p>
            <a:pPr lvl="0"/>
            <a:r>
              <a:rPr lang="da-DK" smtClean="0"/>
              <a:t>“Patience” – Dreamgirls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19 Bedste Lydmixning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Apocalypto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Flags Of Our Fathers</a:t>
            </a:r>
          </a:p>
          <a:p>
            <a:pPr lvl="0"/>
            <a:r>
              <a:rPr lang="da-DK" smtClean="0"/>
              <a:t>Letters From Iwo Jima</a:t>
            </a:r>
          </a:p>
          <a:p>
            <a:pPr lvl="0"/>
            <a:r>
              <a:rPr lang="en-US" smtClean="0"/>
              <a:t>Pirates Of The Caribbean: Dead Man’s Chest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smtClean="0"/>
              <a:t>20 Bedste Udenlandske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Borat Cultural Learnings Of America For Make Benefit Glorious Nation Of Kazakhstan</a:t>
            </a:r>
          </a:p>
          <a:p>
            <a:pPr lvl="0"/>
            <a:r>
              <a:rPr lang="da-DK" smtClean="0"/>
              <a:t>Children Of Men</a:t>
            </a:r>
          </a:p>
          <a:p>
            <a:pPr lvl="0"/>
            <a:r>
              <a:rPr lang="da-DK" smtClean="0"/>
              <a:t>The Departed</a:t>
            </a:r>
          </a:p>
          <a:p>
            <a:pPr lvl="0"/>
            <a:r>
              <a:rPr lang="da-DK" smtClean="0"/>
              <a:t>Little Children</a:t>
            </a:r>
          </a:p>
          <a:p>
            <a:pPr lvl="0"/>
            <a:r>
              <a:rPr lang="da-DK" smtClean="0"/>
              <a:t>Notes On A Scandal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21 Bedste Kvindelig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Penélope Cruz – Vol Ver</a:t>
            </a:r>
          </a:p>
          <a:p>
            <a:pPr lvl="0"/>
            <a:r>
              <a:rPr lang="de-DE" smtClean="0"/>
              <a:t>Judi Dench – Notes On A Scandal</a:t>
            </a:r>
          </a:p>
          <a:p>
            <a:pPr lvl="0"/>
            <a:r>
              <a:rPr lang="de-DE" smtClean="0"/>
              <a:t>Helen Mirren – The Queen</a:t>
            </a:r>
          </a:p>
          <a:p>
            <a:pPr lvl="0"/>
            <a:r>
              <a:rPr lang="en-US" smtClean="0"/>
              <a:t>Meryl Streep – The Devil Wears Prada</a:t>
            </a:r>
          </a:p>
          <a:p>
            <a:pPr lvl="0"/>
            <a:r>
              <a:rPr lang="de-DE" smtClean="0"/>
              <a:t>Kate Winslet – Little Children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22 Bedste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Little Miss Sunshine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de-DE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23 Bedste Instruktør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The Departed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The Queen</a:t>
            </a:r>
          </a:p>
          <a:p>
            <a:pPr lvl="0"/>
            <a:r>
              <a:rPr lang="de-DE" smtClean="0"/>
              <a:t>United 93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24 Bedste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The Departed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Little Miss Sunshine</a:t>
            </a:r>
          </a:p>
          <a:p>
            <a:pPr lvl="0"/>
            <a:r>
              <a:rPr lang="da-DK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smtClean="0"/>
              <a:t>Inden 20. februar 2007</a:t>
            </a:r>
            <a:endParaRPr lang="da-DK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smtClean="0"/>
              <a:t>Send Os Dine Svar</a:t>
            </a:r>
            <a:endParaRPr lang="da-D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 Bedste Visuelle Effekter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Pirates Of The Caribbean: Dead Man’s Chest</a:t>
            </a:r>
          </a:p>
          <a:p>
            <a:pPr lvl="0"/>
            <a:r>
              <a:rPr lang="da-DK" smtClean="0"/>
              <a:t>Poseidon</a:t>
            </a:r>
          </a:p>
          <a:p>
            <a:pPr lvl="0"/>
            <a:r>
              <a:rPr lang="da-DK" smtClean="0"/>
              <a:t>Superman Returns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2 Bedste Animationsfilm - Lang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Cars</a:t>
            </a:r>
          </a:p>
          <a:p>
            <a:pPr lvl="0"/>
            <a:r>
              <a:rPr lang="da-DK" smtClean="0"/>
              <a:t>Happy Feet</a:t>
            </a:r>
          </a:p>
          <a:p>
            <a:pPr lvl="0"/>
            <a:r>
              <a:rPr lang="da-DK" smtClean="0"/>
              <a:t>Monster House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3 Bedste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Binta and The Great Idea (Binta Y La Gran Idea)</a:t>
            </a:r>
          </a:p>
          <a:p>
            <a:pPr lvl="0"/>
            <a:r>
              <a:rPr lang="en-US" smtClean="0"/>
              <a:t>Éramos Pocos (One Too Many)</a:t>
            </a:r>
          </a:p>
          <a:p>
            <a:pPr lvl="0"/>
            <a:r>
              <a:rPr lang="de-DE" smtClean="0"/>
              <a:t>Helmer &amp; Son</a:t>
            </a:r>
          </a:p>
          <a:p>
            <a:pPr lvl="0"/>
            <a:r>
              <a:rPr lang="de-DE" smtClean="0"/>
              <a:t>The Saviour</a:t>
            </a:r>
          </a:p>
          <a:p>
            <a:pPr lvl="0"/>
            <a:r>
              <a:rPr lang="de-DE" smtClean="0"/>
              <a:t>West Bank Story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4 Bedste Kvindelige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Adriana Barraza – Babel</a:t>
            </a:r>
          </a:p>
          <a:p>
            <a:pPr lvl="0"/>
            <a:r>
              <a:rPr lang="da-DK" smtClean="0"/>
              <a:t>Cate Blanchett – Notes On A Scandal</a:t>
            </a:r>
          </a:p>
          <a:p>
            <a:pPr lvl="0"/>
            <a:r>
              <a:rPr lang="en-US" smtClean="0"/>
              <a:t>Abigail Breslin – Little Miss Sunshine</a:t>
            </a:r>
          </a:p>
          <a:p>
            <a:pPr lvl="0"/>
            <a:r>
              <a:rPr lang="de-DE" smtClean="0"/>
              <a:t>Jennifer Hudson – Dreamgirls</a:t>
            </a:r>
          </a:p>
          <a:p>
            <a:pPr lvl="0"/>
            <a:r>
              <a:rPr lang="de-DE" smtClean="0"/>
              <a:t>Rinko Kikuchi – Babel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5 Bedste Animerede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The Danish Poet</a:t>
            </a:r>
          </a:p>
          <a:p>
            <a:pPr lvl="0"/>
            <a:r>
              <a:rPr lang="da-DK" smtClean="0"/>
              <a:t>Lifted</a:t>
            </a:r>
          </a:p>
          <a:p>
            <a:pPr lvl="0"/>
            <a:r>
              <a:rPr lang="da-DK" smtClean="0"/>
              <a:t>The Little Matchgirl</a:t>
            </a:r>
          </a:p>
          <a:p>
            <a:pPr lvl="0"/>
            <a:r>
              <a:rPr lang="da-DK" smtClean="0"/>
              <a:t>Maestro</a:t>
            </a:r>
          </a:p>
          <a:p>
            <a:pPr lvl="0"/>
            <a:r>
              <a:rPr lang="da-DK" smtClean="0"/>
              <a:t>No Time For Nuts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6 Bedste Kostumer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Curse Of The Golden Flower</a:t>
            </a:r>
          </a:p>
          <a:p>
            <a:pPr lvl="0"/>
            <a:r>
              <a:rPr lang="da-DK" smtClean="0"/>
              <a:t>The Devil Wears Prada</a:t>
            </a:r>
          </a:p>
          <a:p>
            <a:pPr lvl="0"/>
            <a:r>
              <a:rPr lang="da-DK" smtClean="0"/>
              <a:t>Dreamgirls</a:t>
            </a:r>
          </a:p>
          <a:p>
            <a:pPr lvl="0"/>
            <a:r>
              <a:rPr lang="da-DK" smtClean="0"/>
              <a:t>Marie Antoinette</a:t>
            </a:r>
          </a:p>
          <a:p>
            <a:pPr lvl="0"/>
            <a:r>
              <a:rPr lang="da-DK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7 Bedste Mandlige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Alan Arkin – Little Miss Sunshine</a:t>
            </a:r>
          </a:p>
          <a:p>
            <a:pPr lvl="0"/>
            <a:r>
              <a:rPr lang="en-US" smtClean="0"/>
              <a:t>Jackie Earle Haley – Little Children</a:t>
            </a:r>
          </a:p>
          <a:p>
            <a:pPr lvl="0"/>
            <a:r>
              <a:rPr lang="da-DK" smtClean="0"/>
              <a:t>Djimon Hounsou – Blood Diamond</a:t>
            </a:r>
          </a:p>
          <a:p>
            <a:pPr lvl="0"/>
            <a:r>
              <a:rPr lang="de-DE" smtClean="0"/>
              <a:t>Eddie Murphy – Dreamgirls</a:t>
            </a:r>
          </a:p>
          <a:p>
            <a:pPr lvl="0"/>
            <a:r>
              <a:rPr lang="de-DE" smtClean="0"/>
              <a:t>Mark Wahlberg – The Departed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orisont">
  <a:themeElements>
    <a:clrScheme name="Horisont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sont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sont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82</TotalTime>
  <Words>537</Words>
  <Application>Microsoft Office PowerPoint</Application>
  <PresentationFormat>Skærmshow (4:3)</PresentationFormat>
  <Paragraphs>147</Paragraphs>
  <Slides>27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27</vt:i4>
      </vt:variant>
    </vt:vector>
  </HeadingPairs>
  <TitlesOfParts>
    <vt:vector size="28" baseType="lpstr">
      <vt:lpstr>Horisont</vt:lpstr>
      <vt:lpstr>Videobuster Film Konkurrence</vt:lpstr>
      <vt:lpstr>Oscar Uddeling 2007</vt:lpstr>
      <vt:lpstr>1 Bedste Visuelle Effekter</vt:lpstr>
      <vt:lpstr>2 Bedste Animationsfilm - Lang</vt:lpstr>
      <vt:lpstr>3 Bedste Kortfilm</vt:lpstr>
      <vt:lpstr>4 Bedste Kvindelige Birolle</vt:lpstr>
      <vt:lpstr>5 Bedste Animerede Kortfilm</vt:lpstr>
      <vt:lpstr>6 Bedste Kostumer</vt:lpstr>
      <vt:lpstr>7 Bedste Mandlige Birolle</vt:lpstr>
      <vt:lpstr>8 Bedste Kreative Produktion</vt:lpstr>
      <vt:lpstr>9 Bedste Makeup</vt:lpstr>
      <vt:lpstr>10 Bedste Valg Af Kamera Og Lys</vt:lpstr>
      <vt:lpstr>11 Bedste Dokumentar Kortfilm</vt:lpstr>
      <vt:lpstr>12 Bedste Dokumentar Film</vt:lpstr>
      <vt:lpstr>13 Bedste Musik</vt:lpstr>
      <vt:lpstr>14 Bedste Lydredigering</vt:lpstr>
      <vt:lpstr>15 Bedste Udenlandske Film</vt:lpstr>
      <vt:lpstr>16 Bedste Filmredigering</vt:lpstr>
      <vt:lpstr>17 Bedste Mandlige Hovedrolle</vt:lpstr>
      <vt:lpstr>18 Bedste Titel Sang</vt:lpstr>
      <vt:lpstr>19 Bedste Lydmixning</vt:lpstr>
      <vt:lpstr>20 Bedste Udenlandske Manuskript</vt:lpstr>
      <vt:lpstr>21 Bedste Kvindelig Hovedrolle</vt:lpstr>
      <vt:lpstr>22 Bedste Manuskript</vt:lpstr>
      <vt:lpstr>23 Bedste Instruktør</vt:lpstr>
      <vt:lpstr>24 Bedste Film</vt:lpstr>
      <vt:lpstr>Send Os Dine Svar</vt:lpstr>
    </vt:vector>
  </TitlesOfParts>
  <Company>4D Konsulenterne A/S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Film Konkurrence</dc:title>
  <dc:creator>ac</dc:creator>
  <cp:lastModifiedBy>Allan Clausen</cp:lastModifiedBy>
  <cp:revision>11</cp:revision>
  <dcterms:created xsi:type="dcterms:W3CDTF">2007-07-03T08:08:47Z</dcterms:created>
  <dcterms:modified xsi:type="dcterms:W3CDTF">2016-04-14T11:14:54Z</dcterms:modified>
</cp:coreProperties>
</file>