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3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29A778D-A274-41B2-A266-8988B624ECF4}" v="6" dt="2019-06-07T10:46:20.16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9" autoAdjust="0"/>
    <p:restoredTop sz="94660"/>
  </p:normalViewPr>
  <p:slideViewPr>
    <p:cSldViewPr snapToGrid="0">
      <p:cViewPr varScale="1">
        <p:scale>
          <a:sx n="85" d="100"/>
          <a:sy n="85" d="100"/>
        </p:scale>
        <p:origin x="66" y="1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12" Type="http://schemas.openxmlformats.org/officeDocument/2006/relationships/customXml" Target="../customXml/item3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11" Type="http://schemas.openxmlformats.org/officeDocument/2006/relationships/customXml" Target="../customXml/item2.xml"/><Relationship Id="rId5" Type="http://schemas.openxmlformats.org/officeDocument/2006/relationships/viewProps" Target="viewProps.xml"/><Relationship Id="rId10" Type="http://schemas.openxmlformats.org/officeDocument/2006/relationships/customXml" Target="../customXml/item1.xml"/><Relationship Id="rId4" Type="http://schemas.openxmlformats.org/officeDocument/2006/relationships/presProps" Target="presProps.xml"/><Relationship Id="rId9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øren Skovsgaard Jensen" userId="656a0eb3-0aed-4716-9264-2eac542ce0da" providerId="ADAL" clId="{E29A778D-A274-41B2-A266-8988B624ECF4}"/>
    <pc:docChg chg="custSel addSld modSld sldOrd">
      <pc:chgData name="Søren Skovsgaard Jensen" userId="656a0eb3-0aed-4716-9264-2eac542ce0da" providerId="ADAL" clId="{E29A778D-A274-41B2-A266-8988B624ECF4}" dt="2019-06-07T10:46:20.164" v="8"/>
      <pc:docMkLst>
        <pc:docMk/>
      </pc:docMkLst>
      <pc:sldChg chg="addSp delSp modSp">
        <pc:chgData name="Søren Skovsgaard Jensen" userId="656a0eb3-0aed-4716-9264-2eac542ce0da" providerId="ADAL" clId="{E29A778D-A274-41B2-A266-8988B624ECF4}" dt="2019-06-07T10:46:10.789" v="7" actId="478"/>
        <pc:sldMkLst>
          <pc:docMk/>
          <pc:sldMk cId="3876951910" sldId="256"/>
        </pc:sldMkLst>
        <pc:graphicFrameChg chg="add del modGraphic">
          <ac:chgData name="Søren Skovsgaard Jensen" userId="656a0eb3-0aed-4716-9264-2eac542ce0da" providerId="ADAL" clId="{E29A778D-A274-41B2-A266-8988B624ECF4}" dt="2019-06-07T10:46:10.789" v="7" actId="478"/>
          <ac:graphicFrameMkLst>
            <pc:docMk/>
            <pc:sldMk cId="3876951910" sldId="256"/>
            <ac:graphicFrameMk id="5" creationId="{54CE40AE-9679-424D-8F9A-3EA007BE18A1}"/>
          </ac:graphicFrameMkLst>
        </pc:graphicFrameChg>
      </pc:sldChg>
      <pc:sldChg chg="modSp add">
        <pc:chgData name="Søren Skovsgaard Jensen" userId="656a0eb3-0aed-4716-9264-2eac542ce0da" providerId="ADAL" clId="{E29A778D-A274-41B2-A266-8988B624ECF4}" dt="2019-06-07T07:22:46.518" v="1" actId="207"/>
        <pc:sldMkLst>
          <pc:docMk/>
          <pc:sldMk cId="1406728031" sldId="258"/>
        </pc:sldMkLst>
        <pc:spChg chg="mod">
          <ac:chgData name="Søren Skovsgaard Jensen" userId="656a0eb3-0aed-4716-9264-2eac542ce0da" providerId="ADAL" clId="{E29A778D-A274-41B2-A266-8988B624ECF4}" dt="2019-06-07T07:22:46.518" v="1" actId="207"/>
          <ac:spMkLst>
            <pc:docMk/>
            <pc:sldMk cId="1406728031" sldId="258"/>
            <ac:spMk id="3" creationId="{59CFED1D-5328-4DAC-8A76-7AA372B05BCE}"/>
          </ac:spMkLst>
        </pc:spChg>
      </pc:sldChg>
      <pc:sldChg chg="modSp add ord">
        <pc:chgData name="Søren Skovsgaard Jensen" userId="656a0eb3-0aed-4716-9264-2eac542ce0da" providerId="ADAL" clId="{E29A778D-A274-41B2-A266-8988B624ECF4}" dt="2019-06-07T07:22:57.750" v="4" actId="207"/>
        <pc:sldMkLst>
          <pc:docMk/>
          <pc:sldMk cId="85021968" sldId="259"/>
        </pc:sldMkLst>
        <pc:spChg chg="mod">
          <ac:chgData name="Søren Skovsgaard Jensen" userId="656a0eb3-0aed-4716-9264-2eac542ce0da" providerId="ADAL" clId="{E29A778D-A274-41B2-A266-8988B624ECF4}" dt="2019-06-07T07:22:57.750" v="4" actId="207"/>
          <ac:spMkLst>
            <pc:docMk/>
            <pc:sldMk cId="85021968" sldId="259"/>
            <ac:spMk id="3" creationId="{59CFED1D-5328-4DAC-8A76-7AA372B05BCE}"/>
          </ac:spMkLst>
        </pc:spChg>
      </pc:sldChg>
      <pc:sldChg chg="add">
        <pc:chgData name="Søren Skovsgaard Jensen" userId="656a0eb3-0aed-4716-9264-2eac542ce0da" providerId="ADAL" clId="{E29A778D-A274-41B2-A266-8988B624ECF4}" dt="2019-06-07T10:46:20.164" v="8"/>
        <pc:sldMkLst>
          <pc:docMk/>
          <pc:sldMk cId="2864218312" sldId="260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/>
              <a:t>Klik for at redigere undertiteltypografien i masteren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768FB-752C-4361-AD12-CD5FF3EB7D2F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EAC24D00-0570-44DF-B709-2C643F1050CC}" type="slidenum">
              <a:rPr lang="da-DK" smtClean="0"/>
              <a:t>‹nr.›</a:t>
            </a:fld>
            <a:endParaRPr lang="da-DK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557716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768FB-752C-4361-AD12-CD5FF3EB7D2F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24D00-0570-44DF-B709-2C643F1050CC}" type="slidenum">
              <a:rPr lang="da-DK" smtClean="0"/>
              <a:t>‹nr.›</a:t>
            </a:fld>
            <a:endParaRPr lang="da-DK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59690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768FB-752C-4361-AD12-CD5FF3EB7D2F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24D00-0570-44DF-B709-2C643F1050CC}" type="slidenum">
              <a:rPr lang="da-DK" smtClean="0"/>
              <a:t>‹nr.›</a:t>
            </a:fld>
            <a:endParaRPr lang="da-DK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458898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768FB-752C-4361-AD12-CD5FF3EB7D2F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24D00-0570-44DF-B709-2C643F1050CC}" type="slidenum">
              <a:rPr lang="da-DK" smtClean="0"/>
              <a:t>‹nr.›</a:t>
            </a:fld>
            <a:endParaRPr lang="da-DK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283492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768FB-752C-4361-AD12-CD5FF3EB7D2F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24D00-0570-44DF-B709-2C643F1050CC}" type="slidenum">
              <a:rPr lang="da-DK" smtClean="0"/>
              <a:t>‹nr.›</a:t>
            </a:fld>
            <a:endParaRPr lang="da-DK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157797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768FB-752C-4361-AD12-CD5FF3EB7D2F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24D00-0570-44DF-B709-2C643F1050CC}" type="slidenum">
              <a:rPr lang="da-DK" smtClean="0"/>
              <a:t>‹nr.›</a:t>
            </a:fld>
            <a:endParaRPr lang="da-DK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978265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768FB-752C-4361-AD12-CD5FF3EB7D2F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24D00-0570-44DF-B709-2C643F1050CC}" type="slidenum">
              <a:rPr lang="da-DK" smtClean="0"/>
              <a:t>‹nr.›</a:t>
            </a:fld>
            <a:endParaRPr lang="da-DK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14819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768FB-752C-4361-AD12-CD5FF3EB7D2F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24D00-0570-44DF-B709-2C643F1050CC}" type="slidenum">
              <a:rPr lang="da-DK" smtClean="0"/>
              <a:t>‹nr.›</a:t>
            </a:fld>
            <a:endParaRPr lang="da-DK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271925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768FB-752C-4361-AD12-CD5FF3EB7D2F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24D00-0570-44DF-B709-2C643F1050CC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808077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768FB-752C-4361-AD12-CD5FF3EB7D2F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24D00-0570-44DF-B709-2C643F1050CC}" type="slidenum">
              <a:rPr lang="da-DK" smtClean="0"/>
              <a:t>‹nr.›</a:t>
            </a:fld>
            <a:endParaRPr lang="da-DK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217885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461768FB-752C-4361-AD12-CD5FF3EB7D2F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24D00-0570-44DF-B709-2C643F1050CC}" type="slidenum">
              <a:rPr lang="da-DK" smtClean="0"/>
              <a:t>‹nr.›</a:t>
            </a:fld>
            <a:endParaRPr lang="da-DK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563630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1768FB-752C-4361-AD12-CD5FF3EB7D2F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EAC24D00-0570-44DF-B709-2C643F1050CC}" type="slidenum">
              <a:rPr lang="da-DK" smtClean="0"/>
              <a:t>‹nr.›</a:t>
            </a:fld>
            <a:endParaRPr lang="da-DK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059783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597BBB2-1710-40AA-A86B-49F5BEF0475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 err="1"/>
              <a:t>Knastefryd</a:t>
            </a:r>
            <a:r>
              <a:rPr lang="da-DK" dirty="0"/>
              <a:t> a/s</a:t>
            </a:r>
          </a:p>
        </p:txBody>
      </p:sp>
      <p:sp>
        <p:nvSpPr>
          <p:cNvPr id="3" name="Undertitel 2">
            <a:extLst>
              <a:ext uri="{FF2B5EF4-FFF2-40B4-BE49-F238E27FC236}">
                <a16:creationId xmlns:a16="http://schemas.microsoft.com/office/drawing/2014/main" id="{E86B3309-0823-40AD-832D-6F6DA147B01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dirty="0"/>
              <a:t>gamle paller til trendy parketgulve</a:t>
            </a:r>
          </a:p>
        </p:txBody>
      </p:sp>
    </p:spTree>
    <p:extLst>
      <p:ext uri="{BB962C8B-B14F-4D97-AF65-F5344CB8AC3E}">
        <p14:creationId xmlns:p14="http://schemas.microsoft.com/office/powerpoint/2010/main" val="38769519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4F171A6-4A2E-4CD9-9DD2-0BE6973CF7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Agenda for mødet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59CFED1D-5328-4DAC-8A76-7AA372B05B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538163" indent="-538163"/>
            <a:r>
              <a:rPr lang="da-DK" sz="4400" dirty="0"/>
              <a:t>Velkomst v/ Direktør Dorte Didriksen</a:t>
            </a:r>
          </a:p>
          <a:p>
            <a:pPr marL="538163" indent="-538163"/>
            <a:r>
              <a:rPr lang="da-DK" sz="4400" dirty="0"/>
              <a:t>Strategi for 2020</a:t>
            </a:r>
          </a:p>
          <a:p>
            <a:pPr marL="538163" indent="-538163"/>
            <a:r>
              <a:rPr lang="da-DK" sz="4400" dirty="0"/>
              <a:t>Produktudvikling</a:t>
            </a:r>
          </a:p>
          <a:p>
            <a:pPr marL="538163" indent="-538163"/>
            <a:r>
              <a:rPr lang="da-DK" sz="4400" dirty="0"/>
              <a:t>Medarbejderforslag</a:t>
            </a:r>
          </a:p>
          <a:p>
            <a:endParaRPr lang="da-DK" sz="4400" dirty="0"/>
          </a:p>
        </p:txBody>
      </p:sp>
    </p:spTree>
    <p:extLst>
      <p:ext uri="{BB962C8B-B14F-4D97-AF65-F5344CB8AC3E}">
        <p14:creationId xmlns:p14="http://schemas.microsoft.com/office/powerpoint/2010/main" val="2777776544"/>
      </p:ext>
    </p:extLst>
  </p:cSld>
  <p:clrMapOvr>
    <a:masterClrMapping/>
  </p:clrMapOvr>
</p:sld>
</file>

<file path=ppt/theme/theme1.xml><?xml version="1.0" encoding="utf-8"?>
<a:theme xmlns:a="http://schemas.openxmlformats.org/drawingml/2006/main" name="Galleri">
  <a:themeElements>
    <a:clrScheme name="Rød-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Galleri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i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43000" r="43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8" ma:contentTypeDescription="Opret et nyt dokument." ma:contentTypeScope="" ma:versionID="9e68299b96a0e02f36eba3ad4e08826d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5e6e26ce26db58be82be2edd6749820f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A2F3105-9BA6-4041-B14C-C30B96A20DB5}"/>
</file>

<file path=customXml/itemProps2.xml><?xml version="1.0" encoding="utf-8"?>
<ds:datastoreItem xmlns:ds="http://schemas.openxmlformats.org/officeDocument/2006/customXml" ds:itemID="{A4E9C960-3628-44E1-ACC4-6B42CE34ECA5}"/>
</file>

<file path=customXml/itemProps3.xml><?xml version="1.0" encoding="utf-8"?>
<ds:datastoreItem xmlns:ds="http://schemas.openxmlformats.org/officeDocument/2006/customXml" ds:itemID="{567711B3-E3D6-4D5C-8D1B-AAB43555A126}"/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422</TotalTime>
  <Words>23</Words>
  <Application>Microsoft Office PowerPoint</Application>
  <PresentationFormat>Widescreen</PresentationFormat>
  <Paragraphs>7</Paragraphs>
  <Slides>2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2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2</vt:i4>
      </vt:variant>
    </vt:vector>
  </HeadingPairs>
  <TitlesOfParts>
    <vt:vector size="5" baseType="lpstr">
      <vt:lpstr>Arial</vt:lpstr>
      <vt:lpstr>Gill Sans MT</vt:lpstr>
      <vt:lpstr>Galleri</vt:lpstr>
      <vt:lpstr>Knastefryd a/s</vt:lpstr>
      <vt:lpstr>Agenda for mødet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PowerPoint-præsentation</dc:title>
  <dc:creator>Søren Skovsgaard Jensen</dc:creator>
  <cp:lastModifiedBy>Søren Skovsgaard Jensen</cp:lastModifiedBy>
  <cp:revision>6</cp:revision>
  <dcterms:created xsi:type="dcterms:W3CDTF">2019-06-05T08:25:52Z</dcterms:created>
  <dcterms:modified xsi:type="dcterms:W3CDTF">2019-07-03T13:35:49Z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</Properties>
</file>