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3" y="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8C4FF4-9A9C-446A-AFEF-175DE9C3D9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Forventninger til det kommende år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44EBD983-3C37-4B30-87DD-BF43656AA4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06039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E71987-8725-48FB-8F51-B4CD8025D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Agenda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C01AE1A-0352-4FA5-9015-D806E7DB23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a-DK" sz="4000" dirty="0"/>
              <a:t>Færre ulykker og sygefravær</a:t>
            </a:r>
          </a:p>
          <a:p>
            <a:pPr>
              <a:lnSpc>
                <a:spcPct val="100000"/>
              </a:lnSpc>
            </a:pPr>
            <a:r>
              <a:rPr lang="da-DK" sz="4000" dirty="0"/>
              <a:t>Øget trivsel </a:t>
            </a:r>
          </a:p>
          <a:p>
            <a:pPr>
              <a:lnSpc>
                <a:spcPct val="100000"/>
              </a:lnSpc>
            </a:pPr>
            <a:r>
              <a:rPr lang="da-DK" sz="4000" dirty="0"/>
              <a:t>Ny start i Vejle</a:t>
            </a:r>
          </a:p>
          <a:p>
            <a:endParaRPr lang="da-DK" sz="4000" dirty="0"/>
          </a:p>
        </p:txBody>
      </p:sp>
      <p:sp>
        <p:nvSpPr>
          <p:cNvPr id="5" name="Pladsholder til indhold 2">
            <a:extLst>
              <a:ext uri="{FF2B5EF4-FFF2-40B4-BE49-F238E27FC236}">
                <a16:creationId xmlns:a16="http://schemas.microsoft.com/office/drawing/2014/main" id="{5EEFEEF5-7D86-41E5-BDFB-09F4E402158D}"/>
              </a:ext>
            </a:extLst>
          </p:cNvPr>
          <p:cNvSpPr txBox="1">
            <a:spLocks/>
          </p:cNvSpPr>
          <p:nvPr/>
        </p:nvSpPr>
        <p:spPr>
          <a:xfrm>
            <a:off x="720000" y="1512000"/>
            <a:ext cx="10753200" cy="4640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48548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ACD74-FB3D-4078-AE11-F457E8C4A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 dirty="0"/>
              <a:t>Tema: Arbejdsulykker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8A1100A-94F3-4D8B-BD53-71B6AB50D1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86349" y="2590404"/>
            <a:ext cx="4844845" cy="3997828"/>
          </a:xfrm>
        </p:spPr>
        <p:txBody>
          <a:bodyPr>
            <a:normAutofit/>
          </a:bodyPr>
          <a:lstStyle/>
          <a:p>
            <a:r>
              <a:rPr lang="da-DK" sz="4000" dirty="0"/>
              <a:t>Arbejdsulykker – Tragisk og dyrt</a:t>
            </a:r>
          </a:p>
          <a:p>
            <a:r>
              <a:rPr lang="da-DK" sz="4000" dirty="0"/>
              <a:t>Kostede 2,5 </a:t>
            </a:r>
            <a:r>
              <a:rPr lang="da-DK" sz="4000" dirty="0" err="1"/>
              <a:t>mio</a:t>
            </a:r>
            <a:r>
              <a:rPr lang="da-DK" sz="4000" dirty="0"/>
              <a:t> i 2019</a:t>
            </a:r>
          </a:p>
        </p:txBody>
      </p:sp>
      <p:pic>
        <p:nvPicPr>
          <p:cNvPr id="1026" name="Picture 2" descr="Billedresultat for work accidents">
            <a:extLst>
              <a:ext uri="{FF2B5EF4-FFF2-40B4-BE49-F238E27FC236}">
                <a16:creationId xmlns:a16="http://schemas.microsoft.com/office/drawing/2014/main" id="{1957D52D-9D67-4BBB-9E77-4EEE4DD290B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913" y="2590404"/>
            <a:ext cx="3895725" cy="292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27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otebook computer writing work hand person girl woman finger sitting office smile brand happy talking cellphone learning emotions operator support secretary human positions businessperson">
            <a:extLst>
              <a:ext uri="{FF2B5EF4-FFF2-40B4-BE49-F238E27FC236}">
                <a16:creationId xmlns:a16="http://schemas.microsoft.com/office/drawing/2014/main" id="{AEEB9F8F-A853-434C-B874-47596B37DE9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4"/>
          <a:stretch/>
        </p:blipFill>
        <p:spPr bwMode="auto">
          <a:xfrm>
            <a:off x="6430507" y="2175422"/>
            <a:ext cx="4766580" cy="389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D235D6E-1677-4D96-ABB2-69F9014F8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Tema: Trivsel</a:t>
            </a:r>
          </a:p>
        </p:txBody>
      </p:sp>
      <p:sp>
        <p:nvSpPr>
          <p:cNvPr id="12" name="Pladsholder til indhold 11">
            <a:extLst>
              <a:ext uri="{FF2B5EF4-FFF2-40B4-BE49-F238E27FC236}">
                <a16:creationId xmlns:a16="http://schemas.microsoft.com/office/drawing/2014/main" id="{96F52923-AAF2-41C1-8F04-A76AF06DA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73192" y="2052116"/>
            <a:ext cx="5015235" cy="3997828"/>
          </a:xfrm>
        </p:spPr>
        <p:txBody>
          <a:bodyPr>
            <a:normAutofit/>
          </a:bodyPr>
          <a:lstStyle/>
          <a:p>
            <a:r>
              <a:rPr lang="da-DK" sz="3200" dirty="0"/>
              <a:t>Trivsel = God forretning</a:t>
            </a:r>
          </a:p>
          <a:p>
            <a:r>
              <a:rPr lang="da-DK" sz="3200" dirty="0"/>
              <a:t>Medarbejder-</a:t>
            </a:r>
            <a:r>
              <a:rPr lang="da-DK" sz="3200" dirty="0" err="1"/>
              <a:t>indragelse</a:t>
            </a:r>
            <a:r>
              <a:rPr lang="da-DK" sz="3200" dirty="0"/>
              <a:t> i 2019</a:t>
            </a:r>
          </a:p>
          <a:p>
            <a:r>
              <a:rPr lang="da-DK" sz="3200" dirty="0"/>
              <a:t>Nyt trivselsudvalg </a:t>
            </a:r>
            <a:br>
              <a:rPr lang="da-DK" sz="3200" dirty="0"/>
            </a:br>
            <a:r>
              <a:rPr lang="da-DK" sz="3200" dirty="0"/>
              <a:t>(ad hoc)</a:t>
            </a:r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62A2990F-D9CF-4D6A-9D15-0DA255A8B711}"/>
              </a:ext>
            </a:extLst>
          </p:cNvPr>
          <p:cNvSpPr txBox="1"/>
          <p:nvPr/>
        </p:nvSpPr>
        <p:spPr>
          <a:xfrm rot="1196149">
            <a:off x="7071610" y="3167390"/>
            <a:ext cx="410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>
                <a:solidFill>
                  <a:srgbClr val="FF0000"/>
                </a:solidFill>
              </a:rPr>
              <a:t>$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5CFDF3B0-1E19-48F7-9A62-61421D63B812}"/>
              </a:ext>
            </a:extLst>
          </p:cNvPr>
          <p:cNvSpPr txBox="1"/>
          <p:nvPr/>
        </p:nvSpPr>
        <p:spPr>
          <a:xfrm rot="1196149">
            <a:off x="7186876" y="2535420"/>
            <a:ext cx="410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>
                <a:solidFill>
                  <a:srgbClr val="FF0000"/>
                </a:solidFill>
              </a:rPr>
              <a:t>$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1E0996AA-3021-4DF8-AEE7-3D661B2915C5}"/>
              </a:ext>
            </a:extLst>
          </p:cNvPr>
          <p:cNvSpPr txBox="1"/>
          <p:nvPr/>
        </p:nvSpPr>
        <p:spPr>
          <a:xfrm rot="20167265">
            <a:off x="9737435" y="3243940"/>
            <a:ext cx="410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>
                <a:solidFill>
                  <a:srgbClr val="FF0000"/>
                </a:solidFill>
              </a:rPr>
              <a:t>$</a:t>
            </a:r>
          </a:p>
        </p:txBody>
      </p:sp>
      <p:sp>
        <p:nvSpPr>
          <p:cNvPr id="17" name="Tekstfelt 16">
            <a:extLst>
              <a:ext uri="{FF2B5EF4-FFF2-40B4-BE49-F238E27FC236}">
                <a16:creationId xmlns:a16="http://schemas.microsoft.com/office/drawing/2014/main" id="{D70857BC-3288-4101-8930-3E8E34B3E3EB}"/>
              </a:ext>
            </a:extLst>
          </p:cNvPr>
          <p:cNvSpPr txBox="1"/>
          <p:nvPr/>
        </p:nvSpPr>
        <p:spPr>
          <a:xfrm rot="278882">
            <a:off x="8865856" y="2600412"/>
            <a:ext cx="410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>
                <a:solidFill>
                  <a:srgbClr val="FF0000"/>
                </a:solidFill>
              </a:rPr>
              <a:t>$</a:t>
            </a:r>
          </a:p>
        </p:txBody>
      </p:sp>
    </p:spTree>
    <p:extLst>
      <p:ext uri="{BB962C8B-B14F-4D97-AF65-F5344CB8AC3E}">
        <p14:creationId xmlns:p14="http://schemas.microsoft.com/office/powerpoint/2010/main" val="493532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3CD4CF-E61A-4632-AC96-4C152597C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Tema: Ny butik i Vejle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1986066-5F49-4862-BD2E-623442727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62974" y="2052116"/>
            <a:ext cx="5134360" cy="3997828"/>
          </a:xfrm>
        </p:spPr>
        <p:txBody>
          <a:bodyPr>
            <a:normAutofit/>
          </a:bodyPr>
          <a:lstStyle/>
          <a:p>
            <a:r>
              <a:rPr lang="da-DK" sz="4000" dirty="0"/>
              <a:t>Vejle – Nyt Flagskib.</a:t>
            </a:r>
          </a:p>
          <a:p>
            <a:r>
              <a:rPr lang="da-DK" sz="4000" dirty="0"/>
              <a:t>Fysiske produkter i centrum = mange besøgende</a:t>
            </a:r>
          </a:p>
          <a:p>
            <a:endParaRPr lang="da-DK" sz="4000" dirty="0"/>
          </a:p>
        </p:txBody>
      </p:sp>
      <p:pic>
        <p:nvPicPr>
          <p:cNvPr id="3076" name="Picture 4" descr="Billedresultat for byggemarked">
            <a:extLst>
              <a:ext uri="{FF2B5EF4-FFF2-40B4-BE49-F238E27FC236}">
                <a16:creationId xmlns:a16="http://schemas.microsoft.com/office/drawing/2014/main" id="{687D7525-09F2-4C66-9366-491982FA066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365" y="2199659"/>
            <a:ext cx="4601287" cy="30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391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50C80E8-296E-412A-973E-204F6D3E4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</p:spPr>
        <p:txBody>
          <a:bodyPr/>
          <a:lstStyle/>
          <a:p>
            <a:r>
              <a:rPr lang="da-DK"/>
              <a:t>Konklusioner</a:t>
            </a:r>
            <a:endParaRPr lang="da-DK" dirty="0"/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69AE1BDD-54EE-47E8-B882-DEB73E4AA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2052116"/>
            <a:ext cx="7796540" cy="3997828"/>
          </a:xfrm>
        </p:spPr>
        <p:txBody>
          <a:bodyPr>
            <a:normAutofit/>
          </a:bodyPr>
          <a:lstStyle/>
          <a:p>
            <a:r>
              <a:rPr lang="da-DK" sz="3600" dirty="0"/>
              <a:t>Din trivsel = virksomhedens </a:t>
            </a:r>
            <a:r>
              <a:rPr lang="da-DK" sz="3600" dirty="0" err="1"/>
              <a:t>trivel</a:t>
            </a:r>
            <a:endParaRPr lang="da-DK" sz="3600" dirty="0"/>
          </a:p>
          <a:p>
            <a:r>
              <a:rPr lang="da-DK" sz="3600" dirty="0"/>
              <a:t>Færre ulykker = bedre økonomi</a:t>
            </a:r>
          </a:p>
          <a:p>
            <a:r>
              <a:rPr lang="da-DK" sz="3600" dirty="0"/>
              <a:t>Vejle strategisk vigtig</a:t>
            </a:r>
          </a:p>
        </p:txBody>
      </p:sp>
    </p:spTree>
    <p:extLst>
      <p:ext uri="{BB962C8B-B14F-4D97-AF65-F5344CB8AC3E}">
        <p14:creationId xmlns:p14="http://schemas.microsoft.com/office/powerpoint/2010/main" val="35099800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113EF66-C882-4405-95E3-5D4B35AD9FA4}"/>
</file>

<file path=customXml/itemProps2.xml><?xml version="1.0" encoding="utf-8"?>
<ds:datastoreItem xmlns:ds="http://schemas.openxmlformats.org/officeDocument/2006/customXml" ds:itemID="{A380B0D8-5782-4F83-9EB7-E57A6311667B}"/>
</file>

<file path=customXml/itemProps3.xml><?xml version="1.0" encoding="utf-8"?>
<ds:datastoreItem xmlns:ds="http://schemas.openxmlformats.org/officeDocument/2006/customXml" ds:itemID="{F1F2CEFC-CE80-4FF5-B1AE-8C9192CF038A}"/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46</TotalTime>
  <Words>77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11" baseType="lpstr">
      <vt:lpstr>Arial</vt:lpstr>
      <vt:lpstr>MS Shell Dlg 2</vt:lpstr>
      <vt:lpstr>Wingdings</vt:lpstr>
      <vt:lpstr>Wingdings 3</vt:lpstr>
      <vt:lpstr>Madison</vt:lpstr>
      <vt:lpstr>Forventninger til det kommende år</vt:lpstr>
      <vt:lpstr>Agenda</vt:lpstr>
      <vt:lpstr>Tema: Arbejdsulykker</vt:lpstr>
      <vt:lpstr>Tema: Trivsel</vt:lpstr>
      <vt:lpstr>Tema: Ny butik i Vejle</vt:lpstr>
      <vt:lpstr>Konklusioner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6</cp:revision>
  <dcterms:created xsi:type="dcterms:W3CDTF">2019-07-01T08:03:38Z</dcterms:created>
  <dcterms:modified xsi:type="dcterms:W3CDTF">2019-07-03T11:28:43Z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