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56" r:id="rId5"/>
    <p:sldId id="290" r:id="rId6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2" autoAdjust="0"/>
    <p:restoredTop sz="82789" autoAdjust="0"/>
  </p:normalViewPr>
  <p:slideViewPr>
    <p:cSldViewPr snapToGrid="0">
      <p:cViewPr varScale="1">
        <p:scale>
          <a:sx n="67" d="100"/>
          <a:sy n="67" d="100"/>
        </p:scale>
        <p:origin x="9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øren Skovsgaard Jensen" userId="656a0eb3-0aed-4716-9264-2eac542ce0da" providerId="ADAL" clId="{DB909FB9-BB6F-4E67-9DFD-4994997A40F1}"/>
    <pc:docChg chg="modSld">
      <pc:chgData name="Søren Skovsgaard Jensen" userId="656a0eb3-0aed-4716-9264-2eac542ce0da" providerId="ADAL" clId="{DB909FB9-BB6F-4E67-9DFD-4994997A40F1}" dt="2019-08-01T08:21:49.788" v="0" actId="6549"/>
      <pc:docMkLst>
        <pc:docMk/>
      </pc:docMkLst>
      <pc:sldChg chg="modNotesTx">
        <pc:chgData name="Søren Skovsgaard Jensen" userId="656a0eb3-0aed-4716-9264-2eac542ce0da" providerId="ADAL" clId="{DB909FB9-BB6F-4E67-9DFD-4994997A40F1}" dt="2019-08-01T08:21:49.788" v="0" actId="6549"/>
        <pc:sldMkLst>
          <pc:docMk/>
          <pc:sldMk cId="4016269430" sldId="2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EE33BF-0761-4978-A567-455542CE9EA5}" type="datetimeFigureOut">
              <a:rPr lang="da-DK" smtClean="0"/>
              <a:t>01-08-2019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69C43B-E655-4364-8D05-97B4FB08FDB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83944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05F857-749F-4649-A87F-506766DCEE6C}" type="slidenum">
              <a:rPr lang="da-DK" smtClean="0"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81303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9F09CE-C433-4EF8-9AD7-DC6886246A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B4A2A2AB-91E4-4581-8E0C-DCA31DF9D3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ED3012E-0776-4243-AF14-3C9DCC65A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262E-B9A5-4F1E-8F3F-8A2A35FC6843}" type="datetimeFigureOut">
              <a:rPr lang="da-DK" smtClean="0"/>
              <a:t>01-08-2019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27EC6867-E2EE-487D-ABEC-0773E7366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F3261D5-3035-4E17-AAC8-8C2AE4535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2894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933D3B-EBB7-49DB-BDFC-A4DE7BA46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41A1B98C-9BA5-4E25-9501-B9F061E8F9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CA99896-6C2C-4CD7-B918-DE73987FD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262E-B9A5-4F1E-8F3F-8A2A35FC6843}" type="datetimeFigureOut">
              <a:rPr lang="da-DK" smtClean="0"/>
              <a:t>01-08-2019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D3638D9-3B4D-4E90-B507-530A532F9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5ECBAFA-7D30-430B-941D-3ABABF9FE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3888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BC04A7C8-F09F-4D95-9E7F-13E8A06C6B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4F5DF7E5-154F-4CB4-9175-F3084F72C4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7E5F7CD-6291-4ED5-B3EC-278037122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262E-B9A5-4F1E-8F3F-8A2A35FC6843}" type="datetimeFigureOut">
              <a:rPr lang="da-DK" smtClean="0"/>
              <a:t>01-08-2019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8780BBEE-75C2-4C1E-8D77-D45CF0236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BF60CB5-7E9B-4C56-A465-F71C18931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87185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409B71-BA23-430C-8BA9-A45659009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61C0A5B-D318-4B49-ABA6-707395F42F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B44BB80-90BC-44BE-9F12-898E3E10E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262E-B9A5-4F1E-8F3F-8A2A35FC6843}" type="datetimeFigureOut">
              <a:rPr lang="da-DK" smtClean="0"/>
              <a:t>01-08-2019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3507C85E-833A-4E32-B1E6-B9B5FDE36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C101D62-E728-4139-AA49-0A1614442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38042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7C7EAD-1E7B-4094-B204-5E80B7AD5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CCA01FA5-7AE7-487F-AEF9-23E245ADBF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3CE3886-40AF-46A2-9123-CACEA04DA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262E-B9A5-4F1E-8F3F-8A2A35FC6843}" type="datetimeFigureOut">
              <a:rPr lang="da-DK" smtClean="0"/>
              <a:t>01-08-2019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9B532AE-9C6F-494D-877B-B1869E136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0FC0524-DDDC-4920-8809-9328ADF65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26871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532285-BB78-4AE5-AE25-3995DEAA9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ADBF425-7A3B-4615-A600-332473550C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C607148F-D4AC-4A79-A6C0-14EAAF92E1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447432A2-3579-4BE9-9BCE-917AA3A54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262E-B9A5-4F1E-8F3F-8A2A35FC6843}" type="datetimeFigureOut">
              <a:rPr lang="da-DK" smtClean="0"/>
              <a:t>01-08-2019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B8C3877D-4DD1-4C8A-B3C5-D19CAFA93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E6379656-42F6-4433-80A0-DD53422A2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99066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8FDEBE-CF03-4876-A5AD-C8A30B2B5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EABBEB81-8FD1-4295-B093-816ABA975F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37E66790-CCFA-466E-9A67-4A6F5184D0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7E825C07-23BC-4B3F-99CC-CF268ABB06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4BF46609-EFB7-49FF-87D0-FF602FC43C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7F7BC9D8-91A7-4CDC-9B4F-A652E5C4D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262E-B9A5-4F1E-8F3F-8A2A35FC6843}" type="datetimeFigureOut">
              <a:rPr lang="da-DK" smtClean="0"/>
              <a:t>01-08-2019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41F5AB3D-1B98-45EA-BFD1-419A3FE2C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76659E73-58F0-4B06-94F5-0F5AB826D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04283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612F3B-4BAA-4C0C-BC80-6C28D1500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2F7882AB-A07F-4841-ABB5-36C65FFE1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262E-B9A5-4F1E-8F3F-8A2A35FC6843}" type="datetimeFigureOut">
              <a:rPr lang="da-DK" smtClean="0"/>
              <a:t>01-08-2019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4F439DCE-DCFB-4B14-8F3C-281332C56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16DC6B08-5BB8-4A71-AAA4-1BE7ED7A8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98565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C0392671-E0D1-49C8-998B-56F18B3BF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262E-B9A5-4F1E-8F3F-8A2A35FC6843}" type="datetimeFigureOut">
              <a:rPr lang="da-DK" smtClean="0"/>
              <a:t>01-08-2019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86772371-9E0D-4070-82BC-C29209BF9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89750684-BBA4-46A5-943C-FC0B327AE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13791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353F52-B3AF-41B6-81C0-A8096AE55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3863A7F-47C8-4464-B575-CB8009FC7F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C03366DE-FB79-4553-9AF8-ED1A70C7F8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1ECC1CB7-0BE6-4D65-86D2-C427B4678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262E-B9A5-4F1E-8F3F-8A2A35FC6843}" type="datetimeFigureOut">
              <a:rPr lang="da-DK" smtClean="0"/>
              <a:t>01-08-2019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34378001-8147-4310-ABC6-0CD2D038B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EBAA76CE-8BDD-4F87-9E7E-2581BF4D0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92640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48C33E-C8EC-4F28-937E-807FB01D3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F0F237EB-DBEB-41EC-AAE6-DDA93E5BED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0BA309B6-B6B3-4E04-947C-DB87952A4F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BC814543-9191-4FEE-8934-0DA45C66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262E-B9A5-4F1E-8F3F-8A2A35FC6843}" type="datetimeFigureOut">
              <a:rPr lang="da-DK" smtClean="0"/>
              <a:t>01-08-2019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87613033-A882-4482-866F-5814F9E02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73A6F728-EDE1-4B84-A045-0EAA6D311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26468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508C5DA9-ACC1-4456-A944-F62B0824F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E18B5AAF-EE22-4A2B-ADFA-AE6A38962C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05328540-B0BF-469D-B92C-79FB54357C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97262E-B9A5-4F1E-8F3F-8A2A35FC6843}" type="datetimeFigureOut">
              <a:rPr lang="da-DK" smtClean="0"/>
              <a:t>01-08-2019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5FC4615-FB35-425F-925A-A878289B88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A4E8D8D-4ACD-481E-97E5-5E9DC1760E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9DA1D-9767-4E02-AF56-607A3A6363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60481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BC9F3CD7-BACD-4929-960C-5107379C20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5368" y="2043663"/>
            <a:ext cx="6105194" cy="2031055"/>
          </a:xfrm>
        </p:spPr>
        <p:txBody>
          <a:bodyPr>
            <a:normAutofit/>
          </a:bodyPr>
          <a:lstStyle/>
          <a:p>
            <a:r>
              <a:rPr lang="da-DK" dirty="0">
                <a:solidFill>
                  <a:srgbClr val="FFFFFF"/>
                </a:solidFill>
              </a:rPr>
              <a:t>Ny Strategi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037CB7A4-6825-4E1F-9701-67EB034B25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5368" y="4074718"/>
            <a:ext cx="6105194" cy="682079"/>
          </a:xfrm>
        </p:spPr>
        <p:txBody>
          <a:bodyPr>
            <a:normAutofit/>
          </a:bodyPr>
          <a:lstStyle/>
          <a:p>
            <a:r>
              <a:rPr lang="da-DK" dirty="0">
                <a:solidFill>
                  <a:srgbClr val="FFFFFF"/>
                </a:solidFill>
              </a:rPr>
              <a:t>For malingfabrikken A/S</a:t>
            </a:r>
          </a:p>
        </p:txBody>
      </p:sp>
    </p:spTree>
    <p:extLst>
      <p:ext uri="{BB962C8B-B14F-4D97-AF65-F5344CB8AC3E}">
        <p14:creationId xmlns:p14="http://schemas.microsoft.com/office/powerpoint/2010/main" val="1444917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4400" dirty="0"/>
              <a:t>Vores mål i 2020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a-DK" dirty="0"/>
              <a:t>Direktionen har besluttet at der skal fokus på at nedbringe antallet arbejdsulykker og at nedbringe sygefravær</a:t>
            </a:r>
          </a:p>
          <a:p>
            <a:pPr>
              <a:lnSpc>
                <a:spcPct val="100000"/>
              </a:lnSpc>
            </a:pPr>
            <a:r>
              <a:rPr lang="da-DK" dirty="0"/>
              <a:t>Øget trivsel giver bedre salg. Det viser en række undersøgelser fra det tyske modelselskab</a:t>
            </a:r>
          </a:p>
          <a:p>
            <a:pPr>
              <a:lnSpc>
                <a:spcPct val="100000"/>
              </a:lnSpc>
            </a:pPr>
            <a:r>
              <a:rPr lang="da-DK" dirty="0"/>
              <a:t>Den nye 7000 m</a:t>
            </a:r>
            <a:r>
              <a:rPr lang="da-DK" sz="2400" baseline="30000" dirty="0"/>
              <a:t>2</a:t>
            </a:r>
            <a:r>
              <a:rPr lang="da-DK" dirty="0"/>
              <a:t> engros butik i Vejle skal godt fra start fordi væksten </a:t>
            </a:r>
            <a:r>
              <a:rPr lang="da-DK"/>
              <a:t>i trekant </a:t>
            </a:r>
            <a:r>
              <a:rPr lang="da-DK" dirty="0"/>
              <a:t>området er nøgle til vækst i det meste af Danmark og Sverige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0162694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9C28AE-8211-4691-AB7D-EB25B66D03C3}">
  <ds:schemaRefs>
    <ds:schemaRef ds:uri="http://purl.org/dc/elements/1.1/"/>
    <ds:schemaRef ds:uri="http://schemas.microsoft.com/office/infopath/2007/PartnerControls"/>
    <ds:schemaRef ds:uri="ea42722d-5f09-4047-92fd-fc0cc5ccbc5d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EBE74DC-AEEC-458A-B968-88A60C8AB21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4216FD0-B707-47C8-BB89-0ED3C57331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42722d-5f09-4047-92fd-fc0cc5ccbc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71</Words>
  <Application>Microsoft Office PowerPoint</Application>
  <PresentationFormat>Widescreen</PresentationFormat>
  <Paragraphs>7</Paragraphs>
  <Slides>2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Office-tema</vt:lpstr>
      <vt:lpstr>Ny Strategi</vt:lpstr>
      <vt:lpstr>Vores mål i 2020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Ny Strategi</dc:title>
  <dc:creator>Søren Skovsgaard Jensen</dc:creator>
  <cp:lastModifiedBy>Søren Skovsgaard Jensen</cp:lastModifiedBy>
  <cp:revision>1</cp:revision>
  <dcterms:created xsi:type="dcterms:W3CDTF">2019-05-22T08:19:16Z</dcterms:created>
  <dcterms:modified xsi:type="dcterms:W3CDTF">2019-08-01T08:21:52Z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