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CF61EF-783B-473E-8C52-25F673E3CA3B}" v="55" dt="2019-06-06T12:30:21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59" d="100"/>
          <a:sy n="59" d="100"/>
        </p:scale>
        <p:origin x="42" y="7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lt1"/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/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638039-B65F-4762-BE1D-DE08DA2D1640}"/>
</file>

<file path=customXml/itemProps2.xml><?xml version="1.0" encoding="utf-8"?>
<ds:datastoreItem xmlns:ds="http://schemas.openxmlformats.org/officeDocument/2006/customXml" ds:itemID="{E94C404A-8C85-49A4-A43E-8838B462C13E}"/>
</file>

<file path=customXml/itemProps3.xml><?xml version="1.0" encoding="utf-8"?>
<ds:datastoreItem xmlns:ds="http://schemas.openxmlformats.org/officeDocument/2006/customXml" ds:itemID="{DF961E86-5238-48DF-B0CA-22A52E52651D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252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3</cp:revision>
  <dcterms:created xsi:type="dcterms:W3CDTF">2019-06-06T08:18:16Z</dcterms:created>
  <dcterms:modified xsi:type="dcterms:W3CDTF">2019-06-06T12:31:15Z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