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Masters/notesMaster1.xml" ContentType="application/vnd.openxmlformats-officedocument.presentationml.notesMaster+xml"/>
  <Override PartName="/ppt/theme/theme2.xml" ContentType="application/vnd.openxmlformats-officedocument.theme+xml"/>
  <Override PartName="/ppt/theme/theme1.xml" ContentType="application/vnd.openxmlformats-officedocument.theme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56" r:id="rId2"/>
    <p:sldId id="290" r:id="rId3"/>
  </p:sldIdLst>
  <p:sldSz cx="12192000" cy="6858000"/>
  <p:notesSz cx="6858000" cy="9144000"/>
  <p:defaultTextStyle>
    <a:defPPr>
      <a:defRPr lang="da-DK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982" autoAdjust="0"/>
    <p:restoredTop sz="78349" autoAdjust="0"/>
  </p:normalViewPr>
  <p:slideViewPr>
    <p:cSldViewPr snapToGrid="0">
      <p:cViewPr varScale="1">
        <p:scale>
          <a:sx n="70" d="100"/>
          <a:sy n="70" d="100"/>
        </p:scale>
        <p:origin x="480" y="51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11" Type="http://schemas.openxmlformats.org/officeDocument/2006/relationships/customXml" Target="../customXml/item3.xml"/><Relationship Id="rId5" Type="http://schemas.openxmlformats.org/officeDocument/2006/relationships/presProps" Target="presProps.xml"/><Relationship Id="rId10" Type="http://schemas.openxmlformats.org/officeDocument/2006/relationships/customXml" Target="../customXml/item2.xml"/><Relationship Id="rId4" Type="http://schemas.openxmlformats.org/officeDocument/2006/relationships/notesMaster" Target="notesMasters/notesMaster1.xml"/><Relationship Id="rId9" Type="http://schemas.openxmlformats.org/officeDocument/2006/relationships/customXml" Target="../customXml/item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sidehoved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a-DK"/>
          </a:p>
        </p:txBody>
      </p:sp>
      <p:sp>
        <p:nvSpPr>
          <p:cNvPr id="3" name="Pladsholder til dato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8EE33BF-0761-4978-A567-455542CE9EA5}" type="datetimeFigureOut">
              <a:rPr lang="da-DK" smtClean="0"/>
              <a:t>03-07-2019</a:t>
            </a:fld>
            <a:endParaRPr lang="da-DK"/>
          </a:p>
        </p:txBody>
      </p:sp>
      <p:sp>
        <p:nvSpPr>
          <p:cNvPr id="4" name="Pladsholder til slidebillede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a-DK"/>
          </a:p>
        </p:txBody>
      </p:sp>
      <p:sp>
        <p:nvSpPr>
          <p:cNvPr id="5" name="Pladsholder til no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a-DK"/>
          </a:p>
        </p:txBody>
      </p:sp>
      <p:sp>
        <p:nvSpPr>
          <p:cNvPr id="7" name="Pladsholder til slide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169C43B-E655-4364-8D05-97B4FB08FDBE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5839443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slidebille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dsholder til no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r>
              <a:rPr lang="da-DK" dirty="0"/>
              <a:t>Direktionen har besluttet at der skal fokus på at nedbringe antallet arbejdsulykker og at nedbringe sygefravær</a:t>
            </a:r>
          </a:p>
          <a:p>
            <a:pPr>
              <a:lnSpc>
                <a:spcPct val="100000"/>
              </a:lnSpc>
            </a:pPr>
            <a:r>
              <a:rPr lang="da-DK" dirty="0"/>
              <a:t>Øget trivsel giver bedre salg. Det viser en række undersøgelser fra det tyske modelselskab</a:t>
            </a:r>
          </a:p>
          <a:p>
            <a:pPr>
              <a:lnSpc>
                <a:spcPct val="100000"/>
              </a:lnSpc>
            </a:pPr>
            <a:r>
              <a:rPr lang="da-DK" dirty="0"/>
              <a:t>Den nye 7000 m</a:t>
            </a:r>
            <a:r>
              <a:rPr lang="da-DK" sz="1200" baseline="30000" dirty="0"/>
              <a:t>2</a:t>
            </a:r>
            <a:r>
              <a:rPr lang="da-DK" dirty="0"/>
              <a:t> butik i Vejle skal godt fra start fordi væksten i 3 kant området er nøgle til vækst i det meste af Danmark og Sverige</a:t>
            </a:r>
          </a:p>
          <a:p>
            <a:endParaRPr lang="da-DK" dirty="0"/>
          </a:p>
        </p:txBody>
      </p:sp>
      <p:sp>
        <p:nvSpPr>
          <p:cNvPr id="4" name="Pladsholder til sli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05F857-749F-4649-A87F-506766DCEE6C}" type="slidenum">
              <a:rPr lang="da-DK" smtClean="0"/>
              <a:t>2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5813030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E9F09CE-C433-4EF8-9AD7-DC6886246A6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Undertitel 2">
            <a:extLst>
              <a:ext uri="{FF2B5EF4-FFF2-40B4-BE49-F238E27FC236}">
                <a16:creationId xmlns:a16="http://schemas.microsoft.com/office/drawing/2014/main" id="{B4A2A2AB-91E4-4581-8E0C-DCA31DF9D3B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a-DK"/>
              <a:t>Klik for at redigere undertiteltypografien i masteren</a:t>
            </a:r>
          </a:p>
        </p:txBody>
      </p:sp>
      <p:sp>
        <p:nvSpPr>
          <p:cNvPr id="4" name="Pladsholder til dato 3">
            <a:extLst>
              <a:ext uri="{FF2B5EF4-FFF2-40B4-BE49-F238E27FC236}">
                <a16:creationId xmlns:a16="http://schemas.microsoft.com/office/drawing/2014/main" id="{5ED3012E-0776-4243-AF14-3C9DCC65A4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97262E-B9A5-4F1E-8F3F-8A2A35FC6843}" type="datetimeFigureOut">
              <a:rPr lang="da-DK" smtClean="0"/>
              <a:t>03-07-2019</a:t>
            </a:fld>
            <a:endParaRPr lang="da-DK"/>
          </a:p>
        </p:txBody>
      </p:sp>
      <p:sp>
        <p:nvSpPr>
          <p:cNvPr id="5" name="Pladsholder til sidefod 4">
            <a:extLst>
              <a:ext uri="{FF2B5EF4-FFF2-40B4-BE49-F238E27FC236}">
                <a16:creationId xmlns:a16="http://schemas.microsoft.com/office/drawing/2014/main" id="{27EC6867-E2EE-487D-ABEC-0773E73669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slidenummer 5">
            <a:extLst>
              <a:ext uri="{FF2B5EF4-FFF2-40B4-BE49-F238E27FC236}">
                <a16:creationId xmlns:a16="http://schemas.microsoft.com/office/drawing/2014/main" id="{EF3261D5-3035-4E17-AAC8-8C2AE45351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69DA1D-9767-4E02-AF56-607A3A636364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728943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og lodret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1933D3B-EBB7-49DB-BDFC-A4DE7BA462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lodret titel 2">
            <a:extLst>
              <a:ext uri="{FF2B5EF4-FFF2-40B4-BE49-F238E27FC236}">
                <a16:creationId xmlns:a16="http://schemas.microsoft.com/office/drawing/2014/main" id="{41A1B98C-9BA5-4E25-9501-B9F061E8F94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4" name="Pladsholder til dato 3">
            <a:extLst>
              <a:ext uri="{FF2B5EF4-FFF2-40B4-BE49-F238E27FC236}">
                <a16:creationId xmlns:a16="http://schemas.microsoft.com/office/drawing/2014/main" id="{CCA99896-6C2C-4CD7-B918-DE73987FD9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97262E-B9A5-4F1E-8F3F-8A2A35FC6843}" type="datetimeFigureOut">
              <a:rPr lang="da-DK" smtClean="0"/>
              <a:t>03-07-2019</a:t>
            </a:fld>
            <a:endParaRPr lang="da-DK"/>
          </a:p>
        </p:txBody>
      </p:sp>
      <p:sp>
        <p:nvSpPr>
          <p:cNvPr id="5" name="Pladsholder til sidefod 4">
            <a:extLst>
              <a:ext uri="{FF2B5EF4-FFF2-40B4-BE49-F238E27FC236}">
                <a16:creationId xmlns:a16="http://schemas.microsoft.com/office/drawing/2014/main" id="{ED3638D9-3B4D-4E90-B507-530A532F97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slidenummer 5">
            <a:extLst>
              <a:ext uri="{FF2B5EF4-FFF2-40B4-BE49-F238E27FC236}">
                <a16:creationId xmlns:a16="http://schemas.microsoft.com/office/drawing/2014/main" id="{05ECBAFA-7D30-430B-941D-3ABABF9FE5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69DA1D-9767-4E02-AF56-607A3A636364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8388898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et titel og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ret titel 1">
            <a:extLst>
              <a:ext uri="{FF2B5EF4-FFF2-40B4-BE49-F238E27FC236}">
                <a16:creationId xmlns:a16="http://schemas.microsoft.com/office/drawing/2014/main" id="{BC04A7C8-F09F-4D95-9E7F-13E8A06C6B8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lodret titel 2">
            <a:extLst>
              <a:ext uri="{FF2B5EF4-FFF2-40B4-BE49-F238E27FC236}">
                <a16:creationId xmlns:a16="http://schemas.microsoft.com/office/drawing/2014/main" id="{4F5DF7E5-154F-4CB4-9175-F3084F72C4B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4" name="Pladsholder til dato 3">
            <a:extLst>
              <a:ext uri="{FF2B5EF4-FFF2-40B4-BE49-F238E27FC236}">
                <a16:creationId xmlns:a16="http://schemas.microsoft.com/office/drawing/2014/main" id="{C7E5F7CD-6291-4ED5-B3EC-278037122D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97262E-B9A5-4F1E-8F3F-8A2A35FC6843}" type="datetimeFigureOut">
              <a:rPr lang="da-DK" smtClean="0"/>
              <a:t>03-07-2019</a:t>
            </a:fld>
            <a:endParaRPr lang="da-DK"/>
          </a:p>
        </p:txBody>
      </p:sp>
      <p:sp>
        <p:nvSpPr>
          <p:cNvPr id="5" name="Pladsholder til sidefod 4">
            <a:extLst>
              <a:ext uri="{FF2B5EF4-FFF2-40B4-BE49-F238E27FC236}">
                <a16:creationId xmlns:a16="http://schemas.microsoft.com/office/drawing/2014/main" id="{8780BBEE-75C2-4C1E-8D77-D45CF02363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slidenummer 5">
            <a:extLst>
              <a:ext uri="{FF2B5EF4-FFF2-40B4-BE49-F238E27FC236}">
                <a16:creationId xmlns:a16="http://schemas.microsoft.com/office/drawing/2014/main" id="{FBF60CB5-7E9B-4C56-A465-F71C189316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69DA1D-9767-4E02-AF56-607A3A636364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5871851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og indholdsobje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9409B71-BA23-430C-8BA9-A456590095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indhold 2">
            <a:extLst>
              <a:ext uri="{FF2B5EF4-FFF2-40B4-BE49-F238E27FC236}">
                <a16:creationId xmlns:a16="http://schemas.microsoft.com/office/drawing/2014/main" id="{B61C0A5B-D318-4B49-ABA6-707395F42F5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4" name="Pladsholder til dato 3">
            <a:extLst>
              <a:ext uri="{FF2B5EF4-FFF2-40B4-BE49-F238E27FC236}">
                <a16:creationId xmlns:a16="http://schemas.microsoft.com/office/drawing/2014/main" id="{CB44BB80-90BC-44BE-9F12-898E3E10E9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97262E-B9A5-4F1E-8F3F-8A2A35FC6843}" type="datetimeFigureOut">
              <a:rPr lang="da-DK" smtClean="0"/>
              <a:t>03-07-2019</a:t>
            </a:fld>
            <a:endParaRPr lang="da-DK"/>
          </a:p>
        </p:txBody>
      </p:sp>
      <p:sp>
        <p:nvSpPr>
          <p:cNvPr id="5" name="Pladsholder til sidefod 4">
            <a:extLst>
              <a:ext uri="{FF2B5EF4-FFF2-40B4-BE49-F238E27FC236}">
                <a16:creationId xmlns:a16="http://schemas.microsoft.com/office/drawing/2014/main" id="{3507C85E-833A-4E32-B1E6-B9B5FDE36F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slidenummer 5">
            <a:extLst>
              <a:ext uri="{FF2B5EF4-FFF2-40B4-BE49-F238E27FC236}">
                <a16:creationId xmlns:a16="http://schemas.microsoft.com/office/drawing/2014/main" id="{FC101D62-E728-4139-AA49-0A16144426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69DA1D-9767-4E02-AF56-607A3A636364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5380425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fsnitsoversk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A7C7EAD-1E7B-4094-B204-5E80B7AD5E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tekst 2">
            <a:extLst>
              <a:ext uri="{FF2B5EF4-FFF2-40B4-BE49-F238E27FC236}">
                <a16:creationId xmlns:a16="http://schemas.microsoft.com/office/drawing/2014/main" id="{CCA01FA5-7AE7-487F-AEF9-23E245ADBFB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4" name="Pladsholder til dato 3">
            <a:extLst>
              <a:ext uri="{FF2B5EF4-FFF2-40B4-BE49-F238E27FC236}">
                <a16:creationId xmlns:a16="http://schemas.microsoft.com/office/drawing/2014/main" id="{13CE3886-40AF-46A2-9123-CACEA04DAA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97262E-B9A5-4F1E-8F3F-8A2A35FC6843}" type="datetimeFigureOut">
              <a:rPr lang="da-DK" smtClean="0"/>
              <a:t>03-07-2019</a:t>
            </a:fld>
            <a:endParaRPr lang="da-DK"/>
          </a:p>
        </p:txBody>
      </p:sp>
      <p:sp>
        <p:nvSpPr>
          <p:cNvPr id="5" name="Pladsholder til sidefod 4">
            <a:extLst>
              <a:ext uri="{FF2B5EF4-FFF2-40B4-BE49-F238E27FC236}">
                <a16:creationId xmlns:a16="http://schemas.microsoft.com/office/drawing/2014/main" id="{59B532AE-9C6F-494D-877B-B1869E1361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slidenummer 5">
            <a:extLst>
              <a:ext uri="{FF2B5EF4-FFF2-40B4-BE49-F238E27FC236}">
                <a16:creationId xmlns:a16="http://schemas.microsoft.com/office/drawing/2014/main" id="{10FC0524-DDDC-4920-8809-9328ADF651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69DA1D-9767-4E02-AF56-607A3A636364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0268719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dholdsobjek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5532285-BB78-4AE5-AE25-3995DEAA93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indhold 2">
            <a:extLst>
              <a:ext uri="{FF2B5EF4-FFF2-40B4-BE49-F238E27FC236}">
                <a16:creationId xmlns:a16="http://schemas.microsoft.com/office/drawing/2014/main" id="{AADBF425-7A3B-4615-A600-332473550CA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4" name="Pladsholder til indhold 3">
            <a:extLst>
              <a:ext uri="{FF2B5EF4-FFF2-40B4-BE49-F238E27FC236}">
                <a16:creationId xmlns:a16="http://schemas.microsoft.com/office/drawing/2014/main" id="{C607148F-D4AC-4A79-A6C0-14EAAF92E13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5" name="Pladsholder til dato 4">
            <a:extLst>
              <a:ext uri="{FF2B5EF4-FFF2-40B4-BE49-F238E27FC236}">
                <a16:creationId xmlns:a16="http://schemas.microsoft.com/office/drawing/2014/main" id="{447432A2-3579-4BE9-9BCE-917AA3A544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97262E-B9A5-4F1E-8F3F-8A2A35FC6843}" type="datetimeFigureOut">
              <a:rPr lang="da-DK" smtClean="0"/>
              <a:t>03-07-2019</a:t>
            </a:fld>
            <a:endParaRPr lang="da-DK"/>
          </a:p>
        </p:txBody>
      </p:sp>
      <p:sp>
        <p:nvSpPr>
          <p:cNvPr id="6" name="Pladsholder til sidefod 5">
            <a:extLst>
              <a:ext uri="{FF2B5EF4-FFF2-40B4-BE49-F238E27FC236}">
                <a16:creationId xmlns:a16="http://schemas.microsoft.com/office/drawing/2014/main" id="{B8C3877D-4DD1-4C8A-B3C5-D19CAFA93B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Pladsholder til slidenummer 6">
            <a:extLst>
              <a:ext uri="{FF2B5EF4-FFF2-40B4-BE49-F238E27FC236}">
                <a16:creationId xmlns:a16="http://schemas.microsoft.com/office/drawing/2014/main" id="{E6379656-42F6-4433-80A0-DD53422A2F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69DA1D-9767-4E02-AF56-607A3A636364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9990669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Sammenlig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E8FDEBE-CF03-4876-A5AD-C8A30B2B55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tekst 2">
            <a:extLst>
              <a:ext uri="{FF2B5EF4-FFF2-40B4-BE49-F238E27FC236}">
                <a16:creationId xmlns:a16="http://schemas.microsoft.com/office/drawing/2014/main" id="{EABBEB81-8FD1-4295-B093-816ABA975FD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4" name="Pladsholder til indhold 3">
            <a:extLst>
              <a:ext uri="{FF2B5EF4-FFF2-40B4-BE49-F238E27FC236}">
                <a16:creationId xmlns:a16="http://schemas.microsoft.com/office/drawing/2014/main" id="{37E66790-CCFA-466E-9A67-4A6F5184D00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5" name="Pladsholder til tekst 4">
            <a:extLst>
              <a:ext uri="{FF2B5EF4-FFF2-40B4-BE49-F238E27FC236}">
                <a16:creationId xmlns:a16="http://schemas.microsoft.com/office/drawing/2014/main" id="{7E825C07-23BC-4B3F-99CC-CF268ABB06E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6" name="Pladsholder til indhold 5">
            <a:extLst>
              <a:ext uri="{FF2B5EF4-FFF2-40B4-BE49-F238E27FC236}">
                <a16:creationId xmlns:a16="http://schemas.microsoft.com/office/drawing/2014/main" id="{4BF46609-EFB7-49FF-87D0-FF602FC43C8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7" name="Pladsholder til dato 6">
            <a:extLst>
              <a:ext uri="{FF2B5EF4-FFF2-40B4-BE49-F238E27FC236}">
                <a16:creationId xmlns:a16="http://schemas.microsoft.com/office/drawing/2014/main" id="{7F7BC9D8-91A7-4CDC-9B4F-A652E5C4D5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97262E-B9A5-4F1E-8F3F-8A2A35FC6843}" type="datetimeFigureOut">
              <a:rPr lang="da-DK" smtClean="0"/>
              <a:t>03-07-2019</a:t>
            </a:fld>
            <a:endParaRPr lang="da-DK"/>
          </a:p>
        </p:txBody>
      </p:sp>
      <p:sp>
        <p:nvSpPr>
          <p:cNvPr id="8" name="Pladsholder til sidefod 7">
            <a:extLst>
              <a:ext uri="{FF2B5EF4-FFF2-40B4-BE49-F238E27FC236}">
                <a16:creationId xmlns:a16="http://schemas.microsoft.com/office/drawing/2014/main" id="{41F5AB3D-1B98-45EA-BFD1-419A3FE2C6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9" name="Pladsholder til slidenummer 8">
            <a:extLst>
              <a:ext uri="{FF2B5EF4-FFF2-40B4-BE49-F238E27FC236}">
                <a16:creationId xmlns:a16="http://schemas.microsoft.com/office/drawing/2014/main" id="{76659E73-58F0-4B06-94F5-0F5AB826D9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69DA1D-9767-4E02-AF56-607A3A636364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5042836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Ku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7612F3B-4BAA-4C0C-BC80-6C28D15007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dato 2">
            <a:extLst>
              <a:ext uri="{FF2B5EF4-FFF2-40B4-BE49-F238E27FC236}">
                <a16:creationId xmlns:a16="http://schemas.microsoft.com/office/drawing/2014/main" id="{2F7882AB-A07F-4841-ABB5-36C65FFE18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97262E-B9A5-4F1E-8F3F-8A2A35FC6843}" type="datetimeFigureOut">
              <a:rPr lang="da-DK" smtClean="0"/>
              <a:t>03-07-2019</a:t>
            </a:fld>
            <a:endParaRPr lang="da-DK"/>
          </a:p>
        </p:txBody>
      </p:sp>
      <p:sp>
        <p:nvSpPr>
          <p:cNvPr id="4" name="Pladsholder til sidefod 3">
            <a:extLst>
              <a:ext uri="{FF2B5EF4-FFF2-40B4-BE49-F238E27FC236}">
                <a16:creationId xmlns:a16="http://schemas.microsoft.com/office/drawing/2014/main" id="{4F439DCE-DCFB-4B14-8F3C-281332C56B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5" name="Pladsholder til slidenummer 4">
            <a:extLst>
              <a:ext uri="{FF2B5EF4-FFF2-40B4-BE49-F238E27FC236}">
                <a16:creationId xmlns:a16="http://schemas.microsoft.com/office/drawing/2014/main" id="{16DC6B08-5BB8-4A71-AAA4-1BE7ED7A8D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69DA1D-9767-4E02-AF56-607A3A636364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0985654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ato 1">
            <a:extLst>
              <a:ext uri="{FF2B5EF4-FFF2-40B4-BE49-F238E27FC236}">
                <a16:creationId xmlns:a16="http://schemas.microsoft.com/office/drawing/2014/main" id="{C0392671-E0D1-49C8-998B-56F18B3BF0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97262E-B9A5-4F1E-8F3F-8A2A35FC6843}" type="datetimeFigureOut">
              <a:rPr lang="da-DK" smtClean="0"/>
              <a:t>03-07-2019</a:t>
            </a:fld>
            <a:endParaRPr lang="da-DK"/>
          </a:p>
        </p:txBody>
      </p:sp>
      <p:sp>
        <p:nvSpPr>
          <p:cNvPr id="3" name="Pladsholder til sidefod 2">
            <a:extLst>
              <a:ext uri="{FF2B5EF4-FFF2-40B4-BE49-F238E27FC236}">
                <a16:creationId xmlns:a16="http://schemas.microsoft.com/office/drawing/2014/main" id="{86772371-9E0D-4070-82BC-C29209BF96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4" name="Pladsholder til slidenummer 3">
            <a:extLst>
              <a:ext uri="{FF2B5EF4-FFF2-40B4-BE49-F238E27FC236}">
                <a16:creationId xmlns:a16="http://schemas.microsoft.com/office/drawing/2014/main" id="{89750684-BBA4-46A5-943C-FC0B327AEF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69DA1D-9767-4E02-AF56-607A3A636364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1137910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dhold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A353F52-B3AF-41B6-81C0-A8096AE556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indhold 2">
            <a:extLst>
              <a:ext uri="{FF2B5EF4-FFF2-40B4-BE49-F238E27FC236}">
                <a16:creationId xmlns:a16="http://schemas.microsoft.com/office/drawing/2014/main" id="{93863A7F-47C8-4464-B575-CB8009FC7F0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4" name="Pladsholder til tekst 3">
            <a:extLst>
              <a:ext uri="{FF2B5EF4-FFF2-40B4-BE49-F238E27FC236}">
                <a16:creationId xmlns:a16="http://schemas.microsoft.com/office/drawing/2014/main" id="{C03366DE-FB79-4553-9AF8-ED1A70C7F84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5" name="Pladsholder til dato 4">
            <a:extLst>
              <a:ext uri="{FF2B5EF4-FFF2-40B4-BE49-F238E27FC236}">
                <a16:creationId xmlns:a16="http://schemas.microsoft.com/office/drawing/2014/main" id="{1ECC1CB7-0BE6-4D65-86D2-C427B4678C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97262E-B9A5-4F1E-8F3F-8A2A35FC6843}" type="datetimeFigureOut">
              <a:rPr lang="da-DK" smtClean="0"/>
              <a:t>03-07-2019</a:t>
            </a:fld>
            <a:endParaRPr lang="da-DK"/>
          </a:p>
        </p:txBody>
      </p:sp>
      <p:sp>
        <p:nvSpPr>
          <p:cNvPr id="6" name="Pladsholder til sidefod 5">
            <a:extLst>
              <a:ext uri="{FF2B5EF4-FFF2-40B4-BE49-F238E27FC236}">
                <a16:creationId xmlns:a16="http://schemas.microsoft.com/office/drawing/2014/main" id="{34378001-8147-4310-ABC6-0CD2D038B8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Pladsholder til slidenummer 6">
            <a:extLst>
              <a:ext uri="{FF2B5EF4-FFF2-40B4-BE49-F238E27FC236}">
                <a16:creationId xmlns:a16="http://schemas.microsoft.com/office/drawing/2014/main" id="{EBAA76CE-8BDD-4F87-9E7E-2581BF4D0E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69DA1D-9767-4E02-AF56-607A3A636364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1926400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lede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848C33E-C8EC-4F28-937E-807FB01D3D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billede 2">
            <a:extLst>
              <a:ext uri="{FF2B5EF4-FFF2-40B4-BE49-F238E27FC236}">
                <a16:creationId xmlns:a16="http://schemas.microsoft.com/office/drawing/2014/main" id="{F0F237EB-DBEB-41EC-AAE6-DDA93E5BED7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a-DK"/>
          </a:p>
        </p:txBody>
      </p:sp>
      <p:sp>
        <p:nvSpPr>
          <p:cNvPr id="4" name="Pladsholder til tekst 3">
            <a:extLst>
              <a:ext uri="{FF2B5EF4-FFF2-40B4-BE49-F238E27FC236}">
                <a16:creationId xmlns:a16="http://schemas.microsoft.com/office/drawing/2014/main" id="{0BA309B6-B6B3-4E04-947C-DB87952A4F5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5" name="Pladsholder til dato 4">
            <a:extLst>
              <a:ext uri="{FF2B5EF4-FFF2-40B4-BE49-F238E27FC236}">
                <a16:creationId xmlns:a16="http://schemas.microsoft.com/office/drawing/2014/main" id="{BC814543-9191-4FEE-8934-0DA45C6658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97262E-B9A5-4F1E-8F3F-8A2A35FC6843}" type="datetimeFigureOut">
              <a:rPr lang="da-DK" smtClean="0"/>
              <a:t>03-07-2019</a:t>
            </a:fld>
            <a:endParaRPr lang="da-DK"/>
          </a:p>
        </p:txBody>
      </p:sp>
      <p:sp>
        <p:nvSpPr>
          <p:cNvPr id="6" name="Pladsholder til sidefod 5">
            <a:extLst>
              <a:ext uri="{FF2B5EF4-FFF2-40B4-BE49-F238E27FC236}">
                <a16:creationId xmlns:a16="http://schemas.microsoft.com/office/drawing/2014/main" id="{87613033-A882-4482-866F-5814F9E02F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Pladsholder til slidenummer 6">
            <a:extLst>
              <a:ext uri="{FF2B5EF4-FFF2-40B4-BE49-F238E27FC236}">
                <a16:creationId xmlns:a16="http://schemas.microsoft.com/office/drawing/2014/main" id="{73A6F728-EDE1-4B84-A045-0EAA6D311D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69DA1D-9767-4E02-AF56-607A3A636364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6264681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titel 1">
            <a:extLst>
              <a:ext uri="{FF2B5EF4-FFF2-40B4-BE49-F238E27FC236}">
                <a16:creationId xmlns:a16="http://schemas.microsoft.com/office/drawing/2014/main" id="{508C5DA9-ACC1-4456-A944-F62B0824F7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tekst 2">
            <a:extLst>
              <a:ext uri="{FF2B5EF4-FFF2-40B4-BE49-F238E27FC236}">
                <a16:creationId xmlns:a16="http://schemas.microsoft.com/office/drawing/2014/main" id="{E18B5AAF-EE22-4A2B-ADFA-AE6A38962C1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4" name="Pladsholder til dato 3">
            <a:extLst>
              <a:ext uri="{FF2B5EF4-FFF2-40B4-BE49-F238E27FC236}">
                <a16:creationId xmlns:a16="http://schemas.microsoft.com/office/drawing/2014/main" id="{05328540-B0BF-469D-B92C-79FB54357C4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97262E-B9A5-4F1E-8F3F-8A2A35FC6843}" type="datetimeFigureOut">
              <a:rPr lang="da-DK" smtClean="0"/>
              <a:t>03-07-2019</a:t>
            </a:fld>
            <a:endParaRPr lang="da-DK"/>
          </a:p>
        </p:txBody>
      </p:sp>
      <p:sp>
        <p:nvSpPr>
          <p:cNvPr id="5" name="Pladsholder til sidefod 4">
            <a:extLst>
              <a:ext uri="{FF2B5EF4-FFF2-40B4-BE49-F238E27FC236}">
                <a16:creationId xmlns:a16="http://schemas.microsoft.com/office/drawing/2014/main" id="{E5FC4615-FB35-425F-925A-A878289B88A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a-DK"/>
          </a:p>
        </p:txBody>
      </p:sp>
      <p:sp>
        <p:nvSpPr>
          <p:cNvPr id="6" name="Pladsholder til slidenummer 5">
            <a:extLst>
              <a:ext uri="{FF2B5EF4-FFF2-40B4-BE49-F238E27FC236}">
                <a16:creationId xmlns:a16="http://schemas.microsoft.com/office/drawing/2014/main" id="{EA4E8D8D-4ACD-481E-97E5-5E9DC1760E0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69DA1D-9767-4E02-AF56-607A3A636364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42604819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a-DK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23962611-DFD5-4092-AAFD-559E3DFCE2C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75488" y="0"/>
            <a:ext cx="10910292" cy="6858000"/>
          </a:xfrm>
          <a:prstGeom prst="rect">
            <a:avLst/>
          </a:prstGeom>
          <a:gradFill>
            <a:gsLst>
              <a:gs pos="0">
                <a:schemeClr val="accent1">
                  <a:lumMod val="90000"/>
                </a:schemeClr>
              </a:gs>
              <a:gs pos="25000">
                <a:schemeClr val="accent1">
                  <a:lumMod val="90000"/>
                </a:schemeClr>
              </a:gs>
              <a:gs pos="94000">
                <a:schemeClr val="bg2">
                  <a:lumMod val="25000"/>
                </a:schemeClr>
              </a:gs>
              <a:gs pos="100000">
                <a:schemeClr val="bg2">
                  <a:lumMod val="25000"/>
                </a:schemeClr>
              </a:gs>
            </a:gsLst>
            <a:lin ang="4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2270F1FA-0425-408F-9861-80BF5AFB276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BC9F3CD7-BACD-4929-960C-5107379C20C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045368" y="2043663"/>
            <a:ext cx="6105194" cy="2031055"/>
          </a:xfrm>
        </p:spPr>
        <p:txBody>
          <a:bodyPr>
            <a:normAutofit/>
          </a:bodyPr>
          <a:lstStyle/>
          <a:p>
            <a:r>
              <a:rPr lang="da-DK" dirty="0">
                <a:solidFill>
                  <a:srgbClr val="FFFFFF"/>
                </a:solidFill>
              </a:rPr>
              <a:t>Ny Strategi</a:t>
            </a:r>
          </a:p>
        </p:txBody>
      </p:sp>
      <p:sp>
        <p:nvSpPr>
          <p:cNvPr id="3" name="Undertitel 2">
            <a:extLst>
              <a:ext uri="{FF2B5EF4-FFF2-40B4-BE49-F238E27FC236}">
                <a16:creationId xmlns:a16="http://schemas.microsoft.com/office/drawing/2014/main" id="{037CB7A4-6825-4E1F-9701-67EB034B25D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045368" y="4074718"/>
            <a:ext cx="6105194" cy="682079"/>
          </a:xfrm>
        </p:spPr>
        <p:txBody>
          <a:bodyPr>
            <a:normAutofit/>
          </a:bodyPr>
          <a:lstStyle/>
          <a:p>
            <a:r>
              <a:rPr lang="da-DK" dirty="0">
                <a:solidFill>
                  <a:srgbClr val="FFFFFF"/>
                </a:solidFill>
              </a:rPr>
              <a:t>For malingfabrikken A/S</a:t>
            </a:r>
          </a:p>
        </p:txBody>
      </p:sp>
    </p:spTree>
    <p:extLst>
      <p:ext uri="{BB962C8B-B14F-4D97-AF65-F5344CB8AC3E}">
        <p14:creationId xmlns:p14="http://schemas.microsoft.com/office/powerpoint/2010/main" val="144491781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a-DK" sz="4400" dirty="0"/>
              <a:t>Vores mål i 2020</a:t>
            </a:r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627063" indent="-627063">
              <a:lnSpc>
                <a:spcPct val="100000"/>
              </a:lnSpc>
            </a:pPr>
            <a:r>
              <a:rPr lang="da-DK" sz="6000" dirty="0"/>
              <a:t>Færre arbejdsulykker</a:t>
            </a:r>
          </a:p>
          <a:p>
            <a:pPr marL="627063" indent="-627063">
              <a:lnSpc>
                <a:spcPct val="100000"/>
              </a:lnSpc>
            </a:pPr>
            <a:r>
              <a:rPr lang="da-DK" sz="6000" dirty="0"/>
              <a:t>Øget trivsel</a:t>
            </a:r>
          </a:p>
          <a:p>
            <a:pPr marL="627063" indent="-627063">
              <a:lnSpc>
                <a:spcPct val="100000"/>
              </a:lnSpc>
            </a:pPr>
            <a:r>
              <a:rPr lang="da-DK" sz="6000" dirty="0"/>
              <a:t>God start i Vejle</a:t>
            </a:r>
          </a:p>
          <a:p>
            <a:endParaRPr lang="da-DK" sz="6000" dirty="0"/>
          </a:p>
        </p:txBody>
      </p:sp>
    </p:spTree>
    <p:extLst>
      <p:ext uri="{BB962C8B-B14F-4D97-AF65-F5344CB8AC3E}">
        <p14:creationId xmlns:p14="http://schemas.microsoft.com/office/powerpoint/2010/main" val="401626943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28919C69D96BB34EA968A549B6E638A0" ma:contentTypeVersion="8" ma:contentTypeDescription="Opret et nyt dokument." ma:contentTypeScope="" ma:versionID="9e68299b96a0e02f36eba3ad4e08826d">
  <xsd:schema xmlns:xsd="http://www.w3.org/2001/XMLSchema" xmlns:xs="http://www.w3.org/2001/XMLSchema" xmlns:p="http://schemas.microsoft.com/office/2006/metadata/properties" xmlns:ns2="ea42722d-5f09-4047-92fd-fc0cc5ccbc5d" targetNamespace="http://schemas.microsoft.com/office/2006/metadata/properties" ma:root="true" ma:fieldsID="5e6e26ce26db58be82be2edd6749820f" ns2:_="">
    <xsd:import namespace="ea42722d-5f09-4047-92fd-fc0cc5ccbc5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Location" minOccurs="0"/>
                <xsd:element ref="ns2:MediaServiceOCR" minOccurs="0"/>
                <xsd:element ref="ns2:MediaServiceGenerationTime" minOccurs="0"/>
                <xsd:element ref="ns2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a42722d-5f09-4047-92fd-fc0cc5ccbc5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Location" ma:index="12" nillable="true" ma:displayName="MediaServiceLocation" ma:internalName="MediaServiceLocation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dhol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09921A18-721D-4A89-978B-8C09027C2C1F}"/>
</file>

<file path=customXml/itemProps2.xml><?xml version="1.0" encoding="utf-8"?>
<ds:datastoreItem xmlns:ds="http://schemas.openxmlformats.org/officeDocument/2006/customXml" ds:itemID="{F75FEFAB-7E8D-4404-8EC2-7D0A24B1C28D}"/>
</file>

<file path=customXml/itemProps3.xml><?xml version="1.0" encoding="utf-8"?>
<ds:datastoreItem xmlns:ds="http://schemas.openxmlformats.org/officeDocument/2006/customXml" ds:itemID="{EAD6223E-1B60-49AF-B0ED-4913DF7FC75E}"/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79</Words>
  <Application>Microsoft Office PowerPoint</Application>
  <PresentationFormat>Widescreen</PresentationFormat>
  <Paragraphs>10</Paragraphs>
  <Slides>2</Slides>
  <Notes>1</Notes>
  <HiddenSlides>0</HiddenSlides>
  <MMClips>0</MMClips>
  <ScaleCrop>false</ScaleCrop>
  <HeadingPairs>
    <vt:vector size="6" baseType="variant">
      <vt:variant>
        <vt:lpstr>Benyttede skrifttyper</vt:lpstr>
      </vt:variant>
      <vt:variant>
        <vt:i4>3</vt:i4>
      </vt:variant>
      <vt:variant>
        <vt:lpstr>Tema</vt:lpstr>
      </vt:variant>
      <vt:variant>
        <vt:i4>1</vt:i4>
      </vt:variant>
      <vt:variant>
        <vt:lpstr>Slidetitler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Office-tema</vt:lpstr>
      <vt:lpstr>Ny Strategi</vt:lpstr>
      <vt:lpstr>Vores mål i 2020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Ny Strategi</dc:title>
  <dc:creator>Søren Skovsgaard Jensen</dc:creator>
  <cp:lastModifiedBy>Søren Skovsgaard Jensen</cp:lastModifiedBy>
  <cp:revision>2</cp:revision>
  <dcterms:created xsi:type="dcterms:W3CDTF">2019-05-22T08:19:16Z</dcterms:created>
  <dcterms:modified xsi:type="dcterms:W3CDTF">2019-07-03T10:36:49Z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0x01010028919C69D96BB34EA968A549B6E638A0</vt:lpwstr>
  </property>
</Properties>
</file>