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sldIdLst>
    <p:sldId id="302" r:id="rId5"/>
    <p:sldId id="303" r:id="rId6"/>
    <p:sldId id="30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7878"/>
    <a:srgbClr val="336600"/>
    <a:srgbClr val="669900"/>
    <a:srgbClr val="F4F3E7"/>
    <a:srgbClr val="777777"/>
    <a:srgbClr val="757575"/>
    <a:srgbClr val="7B7B7B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25" autoAdjust="0"/>
  </p:normalViewPr>
  <p:slideViewPr>
    <p:cSldViewPr snapToGrid="0">
      <p:cViewPr varScale="1">
        <p:scale>
          <a:sx n="67" d="100"/>
          <a:sy n="67" d="100"/>
        </p:scale>
        <p:origin x="7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Salg i 2017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'Ark1'!$A$5</c:f>
              <c:strCache>
                <c:ptCount val="1"/>
                <c:pt idx="0">
                  <c:v>Produkt 1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'Ark1'!$C$4:$N$4</c:f>
              <c:strCache>
                <c:ptCount val="11"/>
                <c:pt idx="0">
                  <c:v>Februar</c:v>
                </c:pt>
                <c:pt idx="1">
                  <c:v>Marts</c:v>
                </c:pt>
                <c:pt idx="2">
                  <c:v>April</c:v>
                </c:pt>
                <c:pt idx="3">
                  <c:v>Maj</c:v>
                </c:pt>
                <c:pt idx="4">
                  <c:v>Juni</c:v>
                </c:pt>
                <c:pt idx="5">
                  <c:v>Juli</c:v>
                </c:pt>
                <c:pt idx="6">
                  <c:v>August</c:v>
                </c:pt>
                <c:pt idx="7">
                  <c:v>September</c:v>
                </c:pt>
                <c:pt idx="8">
                  <c:v>Oktober</c:v>
                </c:pt>
                <c:pt idx="9">
                  <c:v>November</c:v>
                </c:pt>
                <c:pt idx="10">
                  <c:v>December</c:v>
                </c:pt>
              </c:strCache>
            </c:strRef>
          </c:cat>
          <c:val>
            <c:numRef>
              <c:f>'Ark1'!$C$5:$N$5</c:f>
              <c:numCache>
                <c:formatCode>0</c:formatCode>
                <c:ptCount val="12"/>
                <c:pt idx="0">
                  <c:v>106.24068358339447</c:v>
                </c:pt>
                <c:pt idx="1">
                  <c:v>109.67921864562724</c:v>
                </c:pt>
                <c:pt idx="2">
                  <c:v>116.930566353603</c:v>
                </c:pt>
                <c:pt idx="3">
                  <c:v>118.95553323809527</c:v>
                </c:pt>
                <c:pt idx="4">
                  <c:v>127.58238888055247</c:v>
                </c:pt>
                <c:pt idx="5">
                  <c:v>135.67196152696306</c:v>
                </c:pt>
                <c:pt idx="6">
                  <c:v>126.29622072781321</c:v>
                </c:pt>
                <c:pt idx="7">
                  <c:v>123.33387464260846</c:v>
                </c:pt>
                <c:pt idx="8">
                  <c:v>134.0890730833639</c:v>
                </c:pt>
                <c:pt idx="9">
                  <c:v>135.42539764468791</c:v>
                </c:pt>
                <c:pt idx="10">
                  <c:v>137.88532142656075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17C-4F8C-99E5-3230CF0EE93D}"/>
            </c:ext>
          </c:extLst>
        </c:ser>
        <c:ser>
          <c:idx val="1"/>
          <c:order val="1"/>
          <c:tx>
            <c:strRef>
              <c:f>'Ark1'!$A$6</c:f>
              <c:strCache>
                <c:ptCount val="1"/>
                <c:pt idx="0">
                  <c:v>Produkt 2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'Ark1'!$C$4:$N$4</c:f>
              <c:strCache>
                <c:ptCount val="11"/>
                <c:pt idx="0">
                  <c:v>Februar</c:v>
                </c:pt>
                <c:pt idx="1">
                  <c:v>Marts</c:v>
                </c:pt>
                <c:pt idx="2">
                  <c:v>April</c:v>
                </c:pt>
                <c:pt idx="3">
                  <c:v>Maj</c:v>
                </c:pt>
                <c:pt idx="4">
                  <c:v>Juni</c:v>
                </c:pt>
                <c:pt idx="5">
                  <c:v>Juli</c:v>
                </c:pt>
                <c:pt idx="6">
                  <c:v>August</c:v>
                </c:pt>
                <c:pt idx="7">
                  <c:v>September</c:v>
                </c:pt>
                <c:pt idx="8">
                  <c:v>Oktober</c:v>
                </c:pt>
                <c:pt idx="9">
                  <c:v>November</c:v>
                </c:pt>
                <c:pt idx="10">
                  <c:v>December</c:v>
                </c:pt>
              </c:strCache>
            </c:strRef>
          </c:cat>
          <c:val>
            <c:numRef>
              <c:f>'Ark1'!$C$6:$N$6</c:f>
              <c:numCache>
                <c:formatCode>0</c:formatCode>
                <c:ptCount val="12"/>
                <c:pt idx="0">
                  <c:v>118.3037474255045</c:v>
                </c:pt>
                <c:pt idx="1">
                  <c:v>123.02846045735716</c:v>
                </c:pt>
                <c:pt idx="2">
                  <c:v>131.73056556382963</c:v>
                </c:pt>
                <c:pt idx="3">
                  <c:v>133.23427691012691</c:v>
                </c:pt>
                <c:pt idx="4">
                  <c:v>140.40593970647402</c:v>
                </c:pt>
                <c:pt idx="5">
                  <c:v>136.98489391916823</c:v>
                </c:pt>
                <c:pt idx="6">
                  <c:v>147.73983086798319</c:v>
                </c:pt>
                <c:pt idx="7">
                  <c:v>157.04337433733792</c:v>
                </c:pt>
                <c:pt idx="8">
                  <c:v>171.06852619778778</c:v>
                </c:pt>
                <c:pt idx="9">
                  <c:v>181.20675050130728</c:v>
                </c:pt>
                <c:pt idx="10">
                  <c:v>188.4448074420562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7C-4F8C-99E5-3230CF0EE93D}"/>
            </c:ext>
          </c:extLst>
        </c:ser>
        <c:ser>
          <c:idx val="2"/>
          <c:order val="2"/>
          <c:tx>
            <c:strRef>
              <c:f>'Ark1'!$A$7</c:f>
              <c:strCache>
                <c:ptCount val="1"/>
                <c:pt idx="0">
                  <c:v>Produkt 3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'Ark1'!$C$4:$N$4</c:f>
              <c:strCache>
                <c:ptCount val="11"/>
                <c:pt idx="0">
                  <c:v>Februar</c:v>
                </c:pt>
                <c:pt idx="1">
                  <c:v>Marts</c:v>
                </c:pt>
                <c:pt idx="2">
                  <c:v>April</c:v>
                </c:pt>
                <c:pt idx="3">
                  <c:v>Maj</c:v>
                </c:pt>
                <c:pt idx="4">
                  <c:v>Juni</c:v>
                </c:pt>
                <c:pt idx="5">
                  <c:v>Juli</c:v>
                </c:pt>
                <c:pt idx="6">
                  <c:v>August</c:v>
                </c:pt>
                <c:pt idx="7">
                  <c:v>September</c:v>
                </c:pt>
                <c:pt idx="8">
                  <c:v>Oktober</c:v>
                </c:pt>
                <c:pt idx="9">
                  <c:v>November</c:v>
                </c:pt>
                <c:pt idx="10">
                  <c:v>December</c:v>
                </c:pt>
              </c:strCache>
            </c:strRef>
          </c:cat>
          <c:val>
            <c:numRef>
              <c:f>'Ark1'!$C$7:$N$7</c:f>
              <c:numCache>
                <c:formatCode>0</c:formatCode>
                <c:ptCount val="12"/>
                <c:pt idx="0">
                  <c:v>130.93366913281156</c:v>
                </c:pt>
                <c:pt idx="1">
                  <c:v>151.00534517749594</c:v>
                </c:pt>
                <c:pt idx="2">
                  <c:v>161.23482212265787</c:v>
                </c:pt>
                <c:pt idx="3">
                  <c:v>190.25952032211214</c:v>
                </c:pt>
                <c:pt idx="4">
                  <c:v>199.61208848744326</c:v>
                </c:pt>
                <c:pt idx="5">
                  <c:v>236.51276547598852</c:v>
                </c:pt>
                <c:pt idx="6">
                  <c:v>299.92438804213919</c:v>
                </c:pt>
                <c:pt idx="7">
                  <c:v>370.38664111605982</c:v>
                </c:pt>
                <c:pt idx="8">
                  <c:v>478.65033300538335</c:v>
                </c:pt>
                <c:pt idx="9">
                  <c:v>507.25814074869498</c:v>
                </c:pt>
                <c:pt idx="10">
                  <c:v>625.53916764176722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7C-4F8C-99E5-3230CF0EE93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95482640"/>
        <c:axId val="595478704"/>
      </c:lineChart>
      <c:catAx>
        <c:axId val="5954826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Måned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595478704"/>
        <c:crosses val="autoZero"/>
        <c:auto val="1"/>
        <c:lblAlgn val="ctr"/>
        <c:lblOffset val="100"/>
        <c:noMultiLvlLbl val="0"/>
      </c:catAx>
      <c:valAx>
        <c:axId val="5954787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Salg i 1000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59548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043CD-B2B8-45A7-A83D-9E96A29D8540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5F857-749F-4649-A87F-506766DCEE6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6118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Hele sætninger</a:t>
            </a:r>
          </a:p>
          <a:p>
            <a:r>
              <a:rPr lang="da-DK"/>
              <a:t>Konkurrerende budskaber/opmærksomhed</a:t>
            </a:r>
          </a:p>
          <a:p>
            <a:r>
              <a:rPr lang="da-DK"/>
              <a:t>For lille tekst/små tal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5F857-749F-4649-A87F-506766DCEE6C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3417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slide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720000" y="4606364"/>
            <a:ext cx="10753200" cy="816867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da-DK"/>
              <a:t>Klik for at indtaste kursustitel</a:t>
            </a:r>
            <a:endParaRPr lang="en-GB"/>
          </a:p>
        </p:txBody>
      </p:sp>
      <p:sp>
        <p:nvSpPr>
          <p:cNvPr id="8" name="Pladsholder til billede 7"/>
          <p:cNvSpPr>
            <a:spLocks noGrp="1"/>
          </p:cNvSpPr>
          <p:nvPr>
            <p:ph type="pic" sz="quarter" idx="13" hasCustomPrompt="1"/>
          </p:nvPr>
        </p:nvSpPr>
        <p:spPr>
          <a:xfrm>
            <a:off x="3685800" y="1060677"/>
            <a:ext cx="4820400" cy="3222000"/>
          </a:xfrm>
        </p:spPr>
        <p:txBody>
          <a:bodyPr/>
          <a:lstStyle>
            <a:lvl1pPr>
              <a:defRPr/>
            </a:lvl1pPr>
          </a:lstStyle>
          <a:p>
            <a:r>
              <a:rPr lang="da-DK"/>
              <a:t>Klik for at indsætte et billede</a:t>
            </a:r>
            <a:endParaRPr lang="en-GB"/>
          </a:p>
        </p:txBody>
      </p:sp>
      <p:sp>
        <p:nvSpPr>
          <p:cNvPr id="7" name="Pladsholder til tekst 6"/>
          <p:cNvSpPr>
            <a:spLocks noGrp="1"/>
          </p:cNvSpPr>
          <p:nvPr>
            <p:ph type="body" sz="quarter" idx="14" hasCustomPrompt="1"/>
          </p:nvPr>
        </p:nvSpPr>
        <p:spPr>
          <a:xfrm>
            <a:off x="2967038" y="5557225"/>
            <a:ext cx="6257925" cy="41179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/>
              <a:t>Klik for at indtaste instruktørens navn</a:t>
            </a:r>
          </a:p>
        </p:txBody>
      </p:sp>
      <p:sp>
        <p:nvSpPr>
          <p:cNvPr id="9" name="Pladsholder til tekst 6"/>
          <p:cNvSpPr>
            <a:spLocks noGrp="1"/>
          </p:cNvSpPr>
          <p:nvPr>
            <p:ph type="body" sz="quarter" idx="15" hasCustomPrompt="1"/>
          </p:nvPr>
        </p:nvSpPr>
        <p:spPr>
          <a:xfrm>
            <a:off x="2967038" y="6044476"/>
            <a:ext cx="6257925" cy="41179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/>
              <a:t>Klik for at indtaste instruktørens mailadresse</a:t>
            </a:r>
          </a:p>
        </p:txBody>
      </p:sp>
    </p:spTree>
    <p:extLst>
      <p:ext uri="{BB962C8B-B14F-4D97-AF65-F5344CB8AC3E}">
        <p14:creationId xmlns:p14="http://schemas.microsoft.com/office/powerpoint/2010/main" val="368237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1428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2" y="360364"/>
            <a:ext cx="4052024" cy="1695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360364"/>
            <a:ext cx="6292850" cy="5792786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720002" y="2064774"/>
            <a:ext cx="4052024" cy="40876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8423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2" y="360363"/>
            <a:ext cx="4052024" cy="169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360364"/>
            <a:ext cx="6292850" cy="57927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noProof="0"/>
              <a:t>Klik på ikonet for at tilføje et billede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720002" y="2057400"/>
            <a:ext cx="4052024" cy="40957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32355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3868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46820" y="365125"/>
            <a:ext cx="2628900" cy="5788025"/>
          </a:xfrm>
        </p:spPr>
        <p:txBody>
          <a:bodyPr vert="eaVert"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720001" y="365125"/>
            <a:ext cx="7959179" cy="5788025"/>
          </a:xfrm>
        </p:spPr>
        <p:txBody>
          <a:bodyPr vert="eaVert"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743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596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1" y="1709738"/>
            <a:ext cx="107560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0001" y="4589463"/>
            <a:ext cx="107560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752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 + 1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5220000" cy="46404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>
          <a:xfrm>
            <a:off x="720001" y="6380382"/>
            <a:ext cx="927824" cy="365125"/>
          </a:xfrm>
        </p:spPr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12" name="Pladsholder til billede 11"/>
          <p:cNvSpPr>
            <a:spLocks noGrp="1"/>
          </p:cNvSpPr>
          <p:nvPr>
            <p:ph type="pic" sz="quarter" idx="13"/>
          </p:nvPr>
        </p:nvSpPr>
        <p:spPr>
          <a:xfrm>
            <a:off x="6256900" y="1511999"/>
            <a:ext cx="5220000" cy="4640400"/>
          </a:xfrm>
          <a:prstGeom prst="roundRect">
            <a:avLst>
              <a:gd name="adj" fmla="val 5895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</p:spTree>
    <p:extLst>
      <p:ext uri="{BB962C8B-B14F-4D97-AF65-F5344CB8AC3E}">
        <p14:creationId xmlns:p14="http://schemas.microsoft.com/office/powerpoint/2010/main" val="1049092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 + 3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5220000" cy="46404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12" name="Pladsholder til billede 11"/>
          <p:cNvSpPr>
            <a:spLocks noGrp="1"/>
          </p:cNvSpPr>
          <p:nvPr>
            <p:ph type="pic" sz="quarter" idx="13"/>
          </p:nvPr>
        </p:nvSpPr>
        <p:spPr>
          <a:xfrm>
            <a:off x="6256799" y="1512000"/>
            <a:ext cx="2451600" cy="2163600"/>
          </a:xfrm>
          <a:prstGeom prst="roundRect">
            <a:avLst>
              <a:gd name="adj" fmla="val 12616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  <p:sp>
        <p:nvSpPr>
          <p:cNvPr id="9" name="Pladsholder til billede 11"/>
          <p:cNvSpPr>
            <a:spLocks noGrp="1"/>
          </p:cNvSpPr>
          <p:nvPr>
            <p:ph type="pic" sz="quarter" idx="15"/>
          </p:nvPr>
        </p:nvSpPr>
        <p:spPr>
          <a:xfrm>
            <a:off x="6256799" y="3985200"/>
            <a:ext cx="5220000" cy="2163600"/>
          </a:xfrm>
          <a:prstGeom prst="roundRect">
            <a:avLst>
              <a:gd name="adj" fmla="val 12498"/>
            </a:avLst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  <p:sp>
        <p:nvSpPr>
          <p:cNvPr id="19" name="Pladsholder til billede 11"/>
          <p:cNvSpPr>
            <a:spLocks noGrp="1"/>
          </p:cNvSpPr>
          <p:nvPr>
            <p:ph type="pic" sz="quarter" idx="16"/>
          </p:nvPr>
        </p:nvSpPr>
        <p:spPr>
          <a:xfrm>
            <a:off x="9024438" y="1512000"/>
            <a:ext cx="2451600" cy="2163600"/>
          </a:xfrm>
          <a:prstGeom prst="roundRect">
            <a:avLst>
              <a:gd name="adj" fmla="val 12380"/>
            </a:avLst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</p:spTree>
    <p:extLst>
      <p:ext uri="{BB962C8B-B14F-4D97-AF65-F5344CB8AC3E}">
        <p14:creationId xmlns:p14="http://schemas.microsoft.com/office/powerpoint/2010/main" val="3859162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3373200" cy="4640400"/>
          </a:xfrm>
          <a:prstGeom prst="roundRect">
            <a:avLst>
              <a:gd name="adj" fmla="val 7505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Pladsholder til indhold 2"/>
          <p:cNvSpPr>
            <a:spLocks noGrp="1"/>
          </p:cNvSpPr>
          <p:nvPr>
            <p:ph sz="half" idx="13"/>
          </p:nvPr>
        </p:nvSpPr>
        <p:spPr>
          <a:xfrm>
            <a:off x="4410000" y="1512000"/>
            <a:ext cx="3373200" cy="4640400"/>
          </a:xfrm>
          <a:prstGeom prst="roundRect">
            <a:avLst>
              <a:gd name="adj" fmla="val 7505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10" name="Pladsholder til indhold 2"/>
          <p:cNvSpPr>
            <a:spLocks noGrp="1"/>
          </p:cNvSpPr>
          <p:nvPr>
            <p:ph sz="half" idx="14"/>
          </p:nvPr>
        </p:nvSpPr>
        <p:spPr>
          <a:xfrm>
            <a:off x="8100000" y="1512000"/>
            <a:ext cx="3373200" cy="4640400"/>
          </a:xfrm>
          <a:prstGeom prst="roundRect">
            <a:avLst>
              <a:gd name="adj" fmla="val 7505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2502346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17" name="Pladsholder til indhold 2"/>
          <p:cNvSpPr>
            <a:spLocks noGrp="1"/>
          </p:cNvSpPr>
          <p:nvPr>
            <p:ph sz="half" idx="13"/>
          </p:nvPr>
        </p:nvSpPr>
        <p:spPr>
          <a:xfrm>
            <a:off x="4410000" y="15120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18" name="Pladsholder til indhold 2"/>
          <p:cNvSpPr>
            <a:spLocks noGrp="1"/>
          </p:cNvSpPr>
          <p:nvPr>
            <p:ph sz="half" idx="14"/>
          </p:nvPr>
        </p:nvSpPr>
        <p:spPr>
          <a:xfrm>
            <a:off x="8100000" y="1512000"/>
            <a:ext cx="3373200" cy="2163600"/>
          </a:xfrm>
          <a:prstGeom prst="roundRect">
            <a:avLst>
              <a:gd name="adj" fmla="val 12541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  <a:lvl2pPr marL="295275" indent="0">
              <a:buNone/>
              <a:defRPr/>
            </a:lvl2pPr>
            <a:lvl3pPr marL="538162" indent="0">
              <a:buNone/>
              <a:defRPr/>
            </a:lvl3pPr>
            <a:lvl4pPr marL="800100" indent="0">
              <a:buNone/>
              <a:defRPr/>
            </a:lvl4pPr>
            <a:lvl5pPr marL="1077913" indent="0">
              <a:buNone/>
              <a:defRPr/>
            </a:lvl5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19" name="Pladsholder til indhold 2"/>
          <p:cNvSpPr>
            <a:spLocks noGrp="1"/>
          </p:cNvSpPr>
          <p:nvPr>
            <p:ph sz="half" idx="15"/>
          </p:nvPr>
        </p:nvSpPr>
        <p:spPr>
          <a:xfrm>
            <a:off x="720000" y="3931200"/>
            <a:ext cx="3373200" cy="2163600"/>
          </a:xfrm>
          <a:prstGeom prst="roundRect">
            <a:avLst>
              <a:gd name="adj" fmla="val 12541"/>
            </a:avLst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  <a:lvl2pPr marL="295275" indent="0">
              <a:buNone/>
              <a:defRPr/>
            </a:lvl2pPr>
            <a:lvl3pPr marL="538162" indent="0">
              <a:buNone/>
              <a:defRPr/>
            </a:lvl3pPr>
            <a:lvl4pPr marL="800100" indent="0">
              <a:buNone/>
              <a:defRPr/>
            </a:lvl4pPr>
            <a:lvl5pPr marL="1077913" indent="0">
              <a:buNone/>
              <a:defRPr/>
            </a:lvl5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20" name="Pladsholder til indhold 2"/>
          <p:cNvSpPr>
            <a:spLocks noGrp="1"/>
          </p:cNvSpPr>
          <p:nvPr>
            <p:ph sz="half" idx="16"/>
          </p:nvPr>
        </p:nvSpPr>
        <p:spPr>
          <a:xfrm>
            <a:off x="4410000" y="39312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21" name="Pladsholder til indhold 2"/>
          <p:cNvSpPr>
            <a:spLocks noGrp="1"/>
          </p:cNvSpPr>
          <p:nvPr>
            <p:ph sz="half" idx="17"/>
          </p:nvPr>
        </p:nvSpPr>
        <p:spPr>
          <a:xfrm>
            <a:off x="8100000" y="39312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5353848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365125"/>
            <a:ext cx="10753200" cy="972000"/>
          </a:xfrm>
        </p:spPr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0000" y="1512000"/>
            <a:ext cx="5277575" cy="67595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720000" y="2185200"/>
            <a:ext cx="5277575" cy="3974400"/>
          </a:xfrm>
        </p:spPr>
        <p:txBody>
          <a:bodyPr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512000"/>
            <a:ext cx="5301000" cy="675957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185200"/>
            <a:ext cx="5301000" cy="3974400"/>
          </a:xfrm>
        </p:spPr>
        <p:txBody>
          <a:bodyPr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0088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860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43188044-4236-4460-872F-360522AD8FCD}"/>
              </a:ext>
            </a:extLst>
          </p:cNvPr>
          <p:cNvSpPr/>
          <p:nvPr userDrawn="1"/>
        </p:nvSpPr>
        <p:spPr>
          <a:xfrm rot="6579547">
            <a:off x="11787713" y="6439520"/>
            <a:ext cx="56009" cy="96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50A9BCF-5A94-4A9D-837E-475C2461F609}"/>
              </a:ext>
            </a:extLst>
          </p:cNvPr>
          <p:cNvSpPr/>
          <p:nvPr userDrawn="1"/>
        </p:nvSpPr>
        <p:spPr>
          <a:xfrm>
            <a:off x="11690584" y="6487971"/>
            <a:ext cx="173756" cy="22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D1E43872-5EF3-4274-AD6A-B28A7BF5EA2C}"/>
              </a:ext>
            </a:extLst>
          </p:cNvPr>
          <p:cNvSpPr/>
          <p:nvPr userDrawn="1"/>
        </p:nvSpPr>
        <p:spPr>
          <a:xfrm>
            <a:off x="11429046" y="6414311"/>
            <a:ext cx="144145" cy="22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25DDCB4-254D-40D1-B35E-381111415861}"/>
              </a:ext>
            </a:extLst>
          </p:cNvPr>
          <p:cNvSpPr/>
          <p:nvPr userDrawn="1"/>
        </p:nvSpPr>
        <p:spPr>
          <a:xfrm>
            <a:off x="11501119" y="6444615"/>
            <a:ext cx="144145" cy="22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720000" y="360000"/>
            <a:ext cx="10753200" cy="97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noProof="0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0000" y="1512000"/>
            <a:ext cx="10753200" cy="4640400"/>
          </a:xfrm>
          <a:prstGeom prst="roundRect">
            <a:avLst>
              <a:gd name="adj" fmla="val 5430"/>
            </a:avLst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noProof="0"/>
              <a:t>Rediger typografien i masterens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877299" y="6389008"/>
            <a:ext cx="2546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18326-F820-431A-83BF-3E019C2C9F1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1803057" y="6389008"/>
            <a:ext cx="6945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720001" y="6389008"/>
            <a:ext cx="927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pic>
        <p:nvPicPr>
          <p:cNvPr id="9" name="4D-logo-med-dk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7" r="897"/>
          <a:stretch>
            <a:fillRect/>
          </a:stretch>
        </p:blipFill>
        <p:spPr>
          <a:xfrm>
            <a:off x="11372774" y="6303203"/>
            <a:ext cx="795568" cy="536734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hape 25"/>
          <p:cNvSpPr/>
          <p:nvPr/>
        </p:nvSpPr>
        <p:spPr>
          <a:xfrm>
            <a:off x="1" y="6262384"/>
            <a:ext cx="12192000" cy="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5395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61938" indent="-261938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Font typeface="Arial" panose="020B0604020202020204" pitchFamily="34" charset="0"/>
        <a:buChar char="•"/>
        <a:defRPr sz="2300" kern="1200">
          <a:solidFill>
            <a:schemeClr val="bg1"/>
          </a:solidFill>
          <a:latin typeface="+mn-lt"/>
          <a:ea typeface="+mn-ea"/>
          <a:cs typeface="+mn-cs"/>
        </a:defRPr>
      </a:lvl1pPr>
      <a:lvl2pPr marL="538163" indent="-242888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SzPct val="110000"/>
        <a:buFont typeface="Arial" panose="020B0604020202020204" pitchFamily="34" charset="0"/>
        <a:buChar char="◦"/>
        <a:defRPr sz="2300" kern="1200">
          <a:solidFill>
            <a:schemeClr val="bg1"/>
          </a:solidFill>
          <a:latin typeface="+mn-lt"/>
          <a:ea typeface="+mn-ea"/>
          <a:cs typeface="+mn-cs"/>
        </a:defRPr>
      </a:lvl2pPr>
      <a:lvl3pPr marL="800100" indent="-261938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Font typeface="Arial" panose="020B0604020202020204" pitchFamily="34" charset="0"/>
        <a:buChar char="•"/>
        <a:defRPr sz="2300" kern="1200">
          <a:solidFill>
            <a:schemeClr val="bg1"/>
          </a:solidFill>
          <a:latin typeface="+mn-lt"/>
          <a:ea typeface="+mn-ea"/>
          <a:cs typeface="+mn-cs"/>
        </a:defRPr>
      </a:lvl3pPr>
      <a:lvl4pPr marL="1077913" indent="-277813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SzPct val="110000"/>
        <a:buFont typeface="Arial" panose="020B0604020202020204" pitchFamily="34" charset="0"/>
        <a:buChar char="◦"/>
        <a:defRPr sz="2300" kern="1200">
          <a:solidFill>
            <a:schemeClr val="bg1"/>
          </a:solidFill>
          <a:latin typeface="+mn-lt"/>
          <a:ea typeface="+mn-ea"/>
          <a:cs typeface="+mn-cs"/>
        </a:defRPr>
      </a:lvl4pPr>
      <a:lvl5pPr marL="1338263" indent="-260350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Font typeface="Arial" panose="020B0604020202020204" pitchFamily="34" charset="0"/>
        <a:buChar char="•"/>
        <a:defRPr sz="23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F92C7F7-4485-4967-B6E9-14424B9110A5}"/>
              </a:ext>
            </a:extLst>
          </p:cNvPr>
          <p:cNvSpPr/>
          <p:nvPr/>
        </p:nvSpPr>
        <p:spPr>
          <a:xfrm>
            <a:off x="1241425" y="571500"/>
            <a:ext cx="10167144" cy="4781953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a-DK" sz="4800" dirty="0"/>
              <a:t>Stigende salg resultat af:</a:t>
            </a:r>
          </a:p>
          <a:p>
            <a:endParaRPr lang="da-DK" sz="4800" dirty="0"/>
          </a:p>
          <a:p>
            <a:pPr marL="628650" indent="-628650">
              <a:buFont typeface="Arial" panose="020B0604020202020204" pitchFamily="34" charset="0"/>
              <a:buChar char="•"/>
            </a:pPr>
            <a:r>
              <a:rPr lang="da-DK" sz="6000" dirty="0"/>
              <a:t>Faldende priser</a:t>
            </a:r>
          </a:p>
          <a:p>
            <a:pPr marL="628650" indent="-628650">
              <a:buFont typeface="Arial" panose="020B0604020202020204" pitchFamily="34" charset="0"/>
              <a:buChar char="•"/>
            </a:pPr>
            <a:r>
              <a:rPr lang="da-DK" sz="6000" dirty="0"/>
              <a:t>God pressedækning</a:t>
            </a:r>
          </a:p>
          <a:p>
            <a:pPr marL="628650" indent="-628650">
              <a:buFont typeface="Arial" panose="020B0604020202020204" pitchFamily="34" charset="0"/>
              <a:buChar char="•"/>
            </a:pPr>
            <a:r>
              <a:rPr lang="da-DK" sz="6000" dirty="0"/>
              <a:t>Dygtig markedsføring</a:t>
            </a:r>
          </a:p>
        </p:txBody>
      </p:sp>
    </p:spTree>
    <p:extLst>
      <p:ext uri="{BB962C8B-B14F-4D97-AF65-F5344CB8AC3E}">
        <p14:creationId xmlns:p14="http://schemas.microsoft.com/office/powerpoint/2010/main" val="1240524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D57FE40-5495-42F9-A8D4-861F7753C3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1518444"/>
              </p:ext>
            </p:extLst>
          </p:nvPr>
        </p:nvGraphicFramePr>
        <p:xfrm>
          <a:off x="464343" y="708341"/>
          <a:ext cx="11379995" cy="4885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7851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art">
            <a:extLst>
              <a:ext uri="{FF2B5EF4-FFF2-40B4-BE49-F238E27FC236}">
                <a16:creationId xmlns:a16="http://schemas.microsoft.com/office/drawing/2014/main" id="{31E313ED-D97A-4E3C-819D-61C94FB89A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115"/>
          <a:stretch/>
        </p:blipFill>
        <p:spPr>
          <a:xfrm>
            <a:off x="2228849" y="3351943"/>
            <a:ext cx="9244013" cy="2077306"/>
          </a:xfrm>
          <a:prstGeom prst="rect">
            <a:avLst/>
          </a:prstGeom>
        </p:spPr>
      </p:pic>
      <p:pic>
        <p:nvPicPr>
          <p:cNvPr id="3" name="chart">
            <a:extLst>
              <a:ext uri="{FF2B5EF4-FFF2-40B4-BE49-F238E27FC236}">
                <a16:creationId xmlns:a16="http://schemas.microsoft.com/office/drawing/2014/main" id="{D4C5DC58-340F-49F2-8093-B25F2054B2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" t="1032" r="47445" b="-1032"/>
          <a:stretch/>
        </p:blipFill>
        <p:spPr>
          <a:xfrm>
            <a:off x="678659" y="804006"/>
            <a:ext cx="10884691" cy="2077306"/>
          </a:xfrm>
          <a:prstGeom prst="rect">
            <a:avLst/>
          </a:prstGeom>
        </p:spPr>
      </p:pic>
      <p:pic>
        <p:nvPicPr>
          <p:cNvPr id="4" name="chart">
            <a:extLst>
              <a:ext uri="{FF2B5EF4-FFF2-40B4-BE49-F238E27FC236}">
                <a16:creationId xmlns:a16="http://schemas.microsoft.com/office/drawing/2014/main" id="{66A38356-E7E7-4BDA-86CE-9FC668DCA5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" t="1032" r="92305" b="-1032"/>
          <a:stretch/>
        </p:blipFill>
        <p:spPr>
          <a:xfrm>
            <a:off x="781053" y="3351943"/>
            <a:ext cx="1590672" cy="207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98546"/>
      </p:ext>
    </p:extLst>
  </p:cSld>
  <p:clrMapOvr>
    <a:masterClrMapping/>
  </p:clrMapOvr>
</p:sld>
</file>

<file path=ppt/theme/theme1.xml><?xml version="1.0" encoding="utf-8"?>
<a:theme xmlns:a="http://schemas.openxmlformats.org/drawingml/2006/main" name="4D - Tema">
  <a:themeElements>
    <a:clrScheme name="4D">
      <a:dk1>
        <a:srgbClr val="000000"/>
      </a:dk1>
      <a:lt1>
        <a:srgbClr val="FFFFFF"/>
      </a:lt1>
      <a:dk2>
        <a:srgbClr val="4B4A4B"/>
      </a:dk2>
      <a:lt2>
        <a:srgbClr val="F3F3EE"/>
      </a:lt2>
      <a:accent1>
        <a:srgbClr val="BFB800"/>
      </a:accent1>
      <a:accent2>
        <a:srgbClr val="487A7B"/>
      </a:accent2>
      <a:accent3>
        <a:srgbClr val="676767"/>
      </a:accent3>
      <a:accent4>
        <a:srgbClr val="E2D2A6"/>
      </a:accent4>
      <a:accent5>
        <a:srgbClr val="C4AFD3"/>
      </a:accent5>
      <a:accent6>
        <a:srgbClr val="94C7D3"/>
      </a:accent6>
      <a:hlink>
        <a:srgbClr val="517C85"/>
      </a:hlink>
      <a:folHlink>
        <a:srgbClr val="66779B"/>
      </a:folHlink>
    </a:clrScheme>
    <a:fontScheme name="4D">
      <a:majorFont>
        <a:latin typeface="Museo Sans 700"/>
        <a:ea typeface=""/>
        <a:cs typeface=""/>
      </a:majorFont>
      <a:minorFont>
        <a:latin typeface="Museo Sans 300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D - Tema" id="{E9CA092D-68C7-4403-B534-B939988EDC5E}" vid="{F96671A7-6B93-49D6-A4F3-0C139B4340FE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C88E1E-4643-4114-B770-95160C23E561}"/>
</file>

<file path=customXml/itemProps2.xml><?xml version="1.0" encoding="utf-8"?>
<ds:datastoreItem xmlns:ds="http://schemas.openxmlformats.org/officeDocument/2006/customXml" ds:itemID="{231F7EBA-347C-49A6-B3E0-B91B39BB50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A0514E-25E3-4BEF-B98D-C4A09E7F7F2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31</Words>
  <Application>Microsoft Office PowerPoint</Application>
  <PresentationFormat>Widescreen</PresentationFormat>
  <Paragraphs>12</Paragraphs>
  <Slides>3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8" baseType="lpstr">
      <vt:lpstr>Arial</vt:lpstr>
      <vt:lpstr>Calibri</vt:lpstr>
      <vt:lpstr>Museo Sans 300</vt:lpstr>
      <vt:lpstr>Museo Sans 700</vt:lpstr>
      <vt:lpstr>4D - Tema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2</cp:revision>
  <dcterms:created xsi:type="dcterms:W3CDTF">2015-01-02T12:40:51Z</dcterms:created>
  <dcterms:modified xsi:type="dcterms:W3CDTF">2019-07-03T09:43:48Z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