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>
        <p:scale>
          <a:sx n="75" d="100"/>
          <a:sy n="75" d="100"/>
        </p:scale>
        <p:origin x="363" y="3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7F6AD4-4C73-4D15-ABF1-897B6C24F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2486962-4897-44F6-BB84-7141EE806F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3EA7325-E46F-471E-BEB5-FEFB84DE5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4C520C3-B1AB-422B-938E-9B4A2ABB0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CFC1500-2AC9-4E59-B37C-FA9AE1C94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3880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A4089F-477E-48D1-9E82-233CC6530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3C303462-A0BC-4031-83FE-C0CBE9CF1B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B886BCD-BEB0-4FC7-8E1A-D3A079CDF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49E51A6-B563-4468-8120-BE408FAB7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99523CB-9776-4938-B829-6ADA71FBC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2016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A9993C03-6CC4-4F4D-9503-CE1FD58670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846062E-B8A9-48A7-80D4-02ACBE16F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A3DF7B6-70F4-4E00-83ED-3ADACA429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22FD981-EF35-483B-8B2A-6DE530D61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68E0028-A5BA-4D0B-A9F0-987E3D81D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2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BE6159-4B98-4783-84EE-DB1C64AF3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57023D2-774C-4DAC-94C0-4CC98D6C8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2FB3652-3B88-45AA-9B79-F689BCEAD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EE9E46F-D3A8-4D1B-A421-1CB7BD010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C770E91-EB9A-43C2-B496-646685A58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3428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EF7DE3-9230-4E48-A0BB-8473FD9DE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4E341EC-3C2A-4B6A-9DD1-6967E83D0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626029F-3F0A-4F52-B970-880D571F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22313FB-39D0-43D3-8ACC-DFBA83C6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F413D4D-E156-4AD9-971E-590710B19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1530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C66721-ACE4-4219-A9A6-A2F085D13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9E9C6DC-F8A7-415C-9BDA-02FD2FFF38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63943EE-C788-49A9-ACDC-36F180647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188E549-CE02-4B91-937B-DFA1DC441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D8DB98B-FEC1-44BB-8AE4-600A68C24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7B9BF08-CE49-49FF-BD59-3EBE026F6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09048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5EB4B1-6D4E-4D46-A975-EEB05478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33CAE27-2F8C-426F-95CF-CAF12B9D0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50A5B75-721A-4C3A-B6E0-C9755F19D8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507A1D6A-B949-4171-B63C-BB8DBAE90D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B245FDC3-700E-4C72-90C9-52A49352A7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292C5F51-0602-479D-90BB-35FD31194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0786D9E3-6B67-498D-8A70-C1DC3EDA8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8D57FFC-CA83-47E4-A4A6-5A80B88E7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4452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A2D7EC-755A-4D70-B352-B3CD9A06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A6848E72-D498-4E8B-B830-D48C4CFB0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857C6E5-4038-47E6-AB40-9B2FB865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A4092F9F-191E-4BB3-BA0F-CBA41EAB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633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3E73F6D-F6FD-4432-B8B2-8CA8316CD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96B78ADF-1B89-424A-BD34-D26F14D6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6353EAE-4673-4943-91C7-E252AE10C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4888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C99FF9-DFCF-4AF7-AE91-AC97748D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3118521-5FAC-4EAA-8990-252D8BDED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7D41729C-D74D-4567-9B37-A1175EFA53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ADDDA0E-7F7D-4E08-A7C9-CFD317B53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FE94CD9-86A8-4FFF-9052-47510433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ED116AA-2C0B-4998-9FBE-7ECE780E0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759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6E877-A14F-4B4D-905B-761BEEABD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E7E5C56E-6B2C-4FA1-A00B-F18D27D01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7D54A28-537D-4982-B030-C5B5C5D34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19CF49A-C893-4021-A449-4CEB2193D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659961B-0504-47BE-AFFC-01077B61D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4FD22DA-17B9-4959-AC1B-0A8E3DCA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9843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61A72DFA-9A24-4A3E-9BBD-C739BE498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33656E1-8882-4F46-8C18-E55D12078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6BDDDF5-F8CF-4428-AFE2-0EEC2189C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B749B-2212-44F8-B4C1-0F8E235D5E74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3B08A92-5DFF-49D4-9883-B851CAA7A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56694E9-9DE6-4F75-8BB6-EA59DA33A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96FD7-301E-4D4D-85A3-078D0A93EE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7354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9ADC59-E7E8-460F-B193-D33B8ABF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36" y="457200"/>
            <a:ext cx="3330510" cy="1600200"/>
          </a:xfrm>
        </p:spPr>
        <p:txBody>
          <a:bodyPr/>
          <a:lstStyle/>
          <a:p>
            <a:r>
              <a:rPr lang="da-DK" dirty="0"/>
              <a:t>Ny koncernchef fra december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CCAAE16-201A-4EE6-A201-88C6D149F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8355" y="2404241"/>
            <a:ext cx="2597288" cy="3811588"/>
          </a:xfrm>
        </p:spPr>
        <p:txBody>
          <a:bodyPr/>
          <a:lstStyle/>
          <a:p>
            <a:endParaRPr lang="da-DK" dirty="0"/>
          </a:p>
        </p:txBody>
      </p:sp>
      <p:pic>
        <p:nvPicPr>
          <p:cNvPr id="8" name="Pladsholder til indhold 7" descr="Et billede, der indeholder person, poserer, mand, stående&#10;&#10;Automatisk genereret beskrivelse">
            <a:extLst>
              <a:ext uri="{FF2B5EF4-FFF2-40B4-BE49-F238E27FC236}">
                <a16:creationId xmlns:a16="http://schemas.microsoft.com/office/drawing/2014/main" id="{E16E624C-0708-41D1-8F32-CF5A63D6E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8"/>
          <a:stretch/>
        </p:blipFill>
        <p:spPr>
          <a:xfrm>
            <a:off x="3878825" y="0"/>
            <a:ext cx="8872069" cy="6858000"/>
          </a:xfrm>
        </p:spPr>
      </p:pic>
    </p:spTree>
    <p:extLst>
      <p:ext uri="{BB962C8B-B14F-4D97-AF65-F5344CB8AC3E}">
        <p14:creationId xmlns:p14="http://schemas.microsoft.com/office/powerpoint/2010/main" val="214725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9ADC59-E7E8-460F-B193-D33B8ABF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36" y="457200"/>
            <a:ext cx="3330510" cy="1600200"/>
          </a:xfrm>
        </p:spPr>
        <p:txBody>
          <a:bodyPr/>
          <a:lstStyle/>
          <a:p>
            <a:r>
              <a:rPr lang="da-DK" dirty="0"/>
              <a:t>Ny koncernchef fra december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CCAAE16-201A-4EE6-A201-88C6D149F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8354" y="2404241"/>
            <a:ext cx="3086717" cy="3811588"/>
          </a:xfrm>
        </p:spPr>
        <p:txBody>
          <a:bodyPr>
            <a:normAutofit/>
          </a:bodyPr>
          <a:lstStyle/>
          <a:p>
            <a:r>
              <a:rPr lang="en-GB" sz="6600" dirty="0"/>
              <a:t>Lis Winding</a:t>
            </a:r>
            <a:endParaRPr lang="da-DK" sz="6600" dirty="0"/>
          </a:p>
        </p:txBody>
      </p:sp>
      <p:pic>
        <p:nvPicPr>
          <p:cNvPr id="8" name="Pladsholder til indhold 7" descr="Et billede, der indeholder person, poserer, mand, stående&#10;&#10;Automatisk genereret beskrivelse">
            <a:extLst>
              <a:ext uri="{FF2B5EF4-FFF2-40B4-BE49-F238E27FC236}">
                <a16:creationId xmlns:a16="http://schemas.microsoft.com/office/drawing/2014/main" id="{E16E624C-0708-41D1-8F32-CF5A63D6E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8"/>
          <a:stretch/>
        </p:blipFill>
        <p:spPr>
          <a:xfrm>
            <a:off x="3878825" y="0"/>
            <a:ext cx="8872069" cy="6858000"/>
          </a:xfrm>
          <a:prstGeom prst="rect">
            <a:avLst/>
          </a:prstGeom>
        </p:spPr>
      </p:pic>
      <p:pic>
        <p:nvPicPr>
          <p:cNvPr id="5" name="Pladsholder til indhold 7" descr="Et billede, der indeholder person, poserer, mand, stående&#10;&#10;Automatisk genereret beskrivelse">
            <a:extLst>
              <a:ext uri="{FF2B5EF4-FFF2-40B4-BE49-F238E27FC236}">
                <a16:creationId xmlns:a16="http://schemas.microsoft.com/office/drawing/2014/main" id="{1825B5BD-F1CD-40DC-A5FA-B9E81CA98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2409" r="91379">
                        <a14:foregroundMark x1="61172" y1="16882" x2="62344" y2="46073"/>
                        <a14:backgroundMark x1="47188" y1="49355" x2="42891" y2="34232"/>
                        <a14:backgroundMark x1="55547" y1="67057" x2="56875" y2="60844"/>
                        <a14:backgroundMark x1="52578" y1="44666" x2="51563" y2="36342"/>
                        <a14:backgroundMark x1="71250" y1="72567" x2="73672" y2="55803"/>
                        <a14:backgroundMark x1="70469" y1="42673" x2="71797" y2="29894"/>
                        <a14:backgroundMark x1="70391" y1="22274" x2="71719" y2="17233"/>
                        <a14:backgroundMark x1="68828" y1="74678" x2="68906" y2="60844"/>
                        <a14:backgroundMark x1="68047" y1="58617" x2="71641" y2="53927"/>
                        <a14:backgroundMark x1="71641" y1="53927" x2="71797" y2="53810"/>
                        <a14:backgroundMark x1="70000" y1="26495" x2="70781" y2="14302"/>
                        <a14:backgroundMark x1="69297" y1="51114" x2="72969" y2="52052"/>
                        <a14:backgroundMark x1="52812" y1="33763" x2="52812" y2="45955"/>
                        <a14:backgroundMark x1="44688" y1="34936" x2="48906" y2="45369"/>
                        <a14:backgroundMark x1="43516" y1="67175" x2="45313" y2="57679"/>
                        <a14:backgroundMark x1="55703" y1="55803" x2="58672" y2="61665"/>
                        <a14:backgroundMark x1="58672" y1="61665" x2="58672" y2="61665"/>
                        <a14:backgroundMark x1="43594" y1="48886" x2="40234" y2="34701"/>
                        <a14:backgroundMark x1="40234" y1="34701" x2="40234" y2="34701"/>
                        <a14:backgroundMark x1="53594" y1="48769" x2="54375" y2="43611"/>
                        <a14:backgroundMark x1="36484" y1="56155" x2="34453" y2="22509"/>
                        <a14:backgroundMark x1="31406" y1="36108" x2="33281" y2="29660"/>
                        <a14:backgroundMark x1="38828" y1="58734" x2="39531" y2="43494"/>
                        <a14:backgroundMark x1="70781" y1="78781" x2="73359" y2="74326"/>
                        <a14:backgroundMark x1="68672" y1="78195" x2="67891" y2="73974"/>
                        <a14:backgroundMark x1="67656" y1="77257" x2="67422" y2="75498"/>
                        <a14:backgroundMark x1="27969" y1="43025" x2="26875" y2="30129"/>
                        <a14:backgroundMark x1="68672" y1="34115" x2="69063" y2="30481"/>
                        <a14:backgroundMark x1="68359" y1="28370" x2="68047" y2="26377"/>
                        <a14:backgroundMark x1="68750" y1="35522" x2="68672" y2="33529"/>
                        <a14:backgroundMark x1="68281" y1="32825" x2="68281" y2="32825"/>
                        <a14:backgroundMark x1="68203" y1="31536" x2="68203" y2="31536"/>
                        <a14:backgroundMark x1="68125" y1="44549" x2="68672" y2="41970"/>
                        <a14:backgroundMark x1="68047" y1="52052" x2="70000" y2="50410"/>
                        <a14:backgroundMark x1="68672" y1="49004" x2="68672" y2="47948"/>
                        <a14:backgroundMark x1="68281" y1="47245" x2="68203" y2="45955"/>
                        <a14:backgroundMark x1="67500" y1="49941" x2="67656" y2="48886"/>
                        <a14:backgroundMark x1="67656" y1="43494" x2="67656" y2="43494"/>
                        <a14:backgroundMark x1="68047" y1="33998" x2="68281" y2="32943"/>
                        <a14:backgroundMark x1="67969" y1="30129" x2="67969" y2="29777"/>
                        <a14:backgroundMark x1="67891" y1="31184" x2="67891" y2="31184"/>
                        <a14:backgroundMark x1="67891" y1="32474" x2="67891" y2="32474"/>
                        <a14:backgroundMark x1="67891" y1="33411" x2="67891" y2="33529"/>
                        <a14:backgroundMark x1="25938" y1="27198" x2="25859" y2="23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88"/>
          <a:stretch/>
        </p:blipFill>
        <p:spPr>
          <a:xfrm>
            <a:off x="3878825" y="0"/>
            <a:ext cx="8872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45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5E79738-00F2-42D4-9C02-20EDAAA414A3}"/>
</file>

<file path=customXml/itemProps2.xml><?xml version="1.0" encoding="utf-8"?>
<ds:datastoreItem xmlns:ds="http://schemas.openxmlformats.org/officeDocument/2006/customXml" ds:itemID="{500F4EED-73A6-4949-8B85-4285E937A782}"/>
</file>

<file path=customXml/itemProps3.xml><?xml version="1.0" encoding="utf-8"?>
<ds:datastoreItem xmlns:ds="http://schemas.openxmlformats.org/officeDocument/2006/customXml" ds:itemID="{B92DEBC3-9E8F-4938-A979-67402A7A55E5}"/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Ny koncernchef fra december</vt:lpstr>
      <vt:lpstr>Ny koncernchef fra december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Ny koncernchef fra december</dc:title>
  <dc:creator>Søren Skovsgaard Jensen</dc:creator>
  <cp:lastModifiedBy>Søren Skovsgaard Jensen</cp:lastModifiedBy>
  <cp:revision>3</cp:revision>
  <dcterms:created xsi:type="dcterms:W3CDTF">2019-06-06T06:51:44Z</dcterms:created>
  <dcterms:modified xsi:type="dcterms:W3CDTF">2019-07-03T13:54:43Z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