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7" r:id="rId2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00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75" d="100"/>
          <a:sy n="75" d="100"/>
        </p:scale>
        <p:origin x="1836" y="8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6F6BEB-B33D-4923-BE73-7390E8754E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DF68AED7-C736-4D9C-AB6F-202109F2CD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FA3C077-4475-4C27-9854-4413D8903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05-06-2019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1CFEABDC-5C20-47C1-8275-7D515183F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2622709-013F-4A65-B6E4-6CBAF9572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72545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DFF5CC-BC3F-4591-A5C5-0D05105A1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2361E62A-92B2-47E2-A4AB-EBD3C3B143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9777149-FD21-4407-BE89-C1B6916A9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05-06-2019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8D73ECC-53FB-4718-BA1B-C9C101073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B243426-326D-41F6-9A76-A7267B09C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38643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8DFA8B50-F458-41AC-B2BE-6F7B163B64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7157D301-8663-4812-882D-4C706F0B64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B5656D5-CBE5-44B4-B84D-C3AE6A3FD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05-06-2019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DADDE68-5300-448A-9EE5-EF8F4FED7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B86A906-22BC-4413-A0F8-CC587CBAB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56858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C6ED7D-D167-40BB-91B2-FDAC0C1A6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E562CD0-9123-4254-8DCE-BA09CF2D3B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B31A0B3-3804-4DC6-B14E-162C60B07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05-06-2019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A25464C-A567-40D6-B918-07A751544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6174981-18B4-4520-9269-B4E951BCD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17642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50C513-19A9-415A-B747-F4D070A2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D4EB727B-A456-45DC-9D54-81D7866A2C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BB86F33-57E7-4F5A-937C-CEA3AF6ED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05-06-2019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ABD8EB4-816A-44AD-BB9A-3D91B896E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BBCD417-4698-4355-A37D-A27DACFF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93775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9929EA-D542-40F5-971C-8A430AC5F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E8839C1-CC62-4583-A0C3-CB2032B090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EE482E4E-4B7C-420F-9BEE-71AFCD73F9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2F4CE75F-80B9-4D4C-92BA-801EDD92E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05-06-2019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AD680803-952B-4732-92D0-E0E6C0F21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527A65BE-2F57-4B5E-88DF-84A28C32E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54538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68D439-F0A2-4D83-9980-69A229897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3356BA45-ED80-449E-98D4-AEE27062A7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E82178CE-359A-4E46-B2A2-B5FB9FAA32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CD7EBF12-4836-4A03-99F9-153B8CCC0B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264060FF-0B74-4B35-B13A-34DB522683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D1BD0B55-3809-4F69-84AA-5E8F76BD9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05-06-2019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C7C0A7B0-285C-408E-B505-E6C82F8DA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F49998A3-039A-4400-ACA8-621DF36EC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43708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D9282A-577F-4758-A552-76A284FA0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F52A51AC-80B0-4385-8CAB-D2C2A983B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05-06-2019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6036FC72-A251-4FDB-B16B-06FC90ACA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6120E23A-2CCB-4DC9-B741-E6EEAD8AD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75643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6CA4D616-BCF8-4A2D-9CF9-702EB93AA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05-06-2019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ECB8829C-2946-4F54-A3F4-2A6A615E7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FF8A29A8-F3EC-4748-8CD2-DF3D5B5F9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05808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9B51A4-96DC-47CC-A6A5-C5D7A0A24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D51DCF5-FB4E-4E1D-BDE3-8F5057E499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579DAC64-30C5-4D88-A72E-2DE96E7CB8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A515A7E3-52D3-40D9-89B2-FB84CD572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05-06-2019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4153C49B-9A5D-4C2A-8F2E-D0C498745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B76C8F3B-699A-4F6E-85C8-D928BC4D8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80759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A3938B-1C13-4F31-BF8C-0E6B5A23A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293D1898-DB2C-4A10-B558-AB70C8F81F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FC966D70-DD28-4A83-95AE-CB0F2089C7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1EF8D8F-7B9F-49E4-B180-2FA80C7C5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05-06-2019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73021910-EE36-4C7F-8549-AE6327AC8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3FB6D43D-96B8-4E09-AE03-22C32EEDB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14225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4DE42539-0534-4AC4-8963-0111A3D05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940BA194-1E65-4918-976E-AE0FE1AC4F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9D1CFA52-0743-41C7-AF8C-D4B7CF9BD8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00F31-2AA4-4C2B-B35D-CC78B3CB731E}" type="datetimeFigureOut">
              <a:rPr lang="da-DK" smtClean="0"/>
              <a:t>05-06-2019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EF5F793-8AD1-46E3-8FCC-A39C1DCB6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ED4AA10-B594-4454-B098-E55966AEB7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91339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e 8">
            <a:extLst>
              <a:ext uri="{FF2B5EF4-FFF2-40B4-BE49-F238E27FC236}">
                <a16:creationId xmlns:a16="http://schemas.microsoft.com/office/drawing/2014/main" id="{ECDB29F9-1C61-4E0F-8875-0B9C7F491160}"/>
              </a:ext>
            </a:extLst>
          </p:cNvPr>
          <p:cNvGrpSpPr/>
          <p:nvPr/>
        </p:nvGrpSpPr>
        <p:grpSpPr>
          <a:xfrm>
            <a:off x="909110" y="322309"/>
            <a:ext cx="2443688" cy="6213381"/>
            <a:chOff x="1201210" y="485872"/>
            <a:chExt cx="2443688" cy="6213381"/>
          </a:xfrm>
        </p:grpSpPr>
        <p:sp>
          <p:nvSpPr>
            <p:cNvPr id="6" name="Rektangel: afrundede hjørner 5">
              <a:extLst>
                <a:ext uri="{FF2B5EF4-FFF2-40B4-BE49-F238E27FC236}">
                  <a16:creationId xmlns:a16="http://schemas.microsoft.com/office/drawing/2014/main" id="{1875CC84-85D1-4FE9-A411-C5AD0957409A}"/>
                </a:ext>
              </a:extLst>
            </p:cNvPr>
            <p:cNvSpPr/>
            <p:nvPr/>
          </p:nvSpPr>
          <p:spPr>
            <a:xfrm rot="5400000">
              <a:off x="-683637" y="2370719"/>
              <a:ext cx="6213381" cy="2443688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A908C8F6-8931-4201-AB5C-4D9D6ED39F84}"/>
                </a:ext>
              </a:extLst>
            </p:cNvPr>
            <p:cNvSpPr/>
            <p:nvPr/>
          </p:nvSpPr>
          <p:spPr>
            <a:xfrm>
              <a:off x="1553103" y="831850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5D9EB1DB-D545-4CFA-A822-64A6221FF8A3}"/>
                </a:ext>
              </a:extLst>
            </p:cNvPr>
            <p:cNvSpPr/>
            <p:nvPr/>
          </p:nvSpPr>
          <p:spPr>
            <a:xfrm>
              <a:off x="1553103" y="2773748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E139BA3B-9F61-4581-922C-AD58B29F92B3}"/>
                </a:ext>
              </a:extLst>
            </p:cNvPr>
            <p:cNvSpPr/>
            <p:nvPr/>
          </p:nvSpPr>
          <p:spPr>
            <a:xfrm>
              <a:off x="1553103" y="4715646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sp>
        <p:nvSpPr>
          <p:cNvPr id="12" name="Tekstfelt 11">
            <a:extLst>
              <a:ext uri="{FF2B5EF4-FFF2-40B4-BE49-F238E27FC236}">
                <a16:creationId xmlns:a16="http://schemas.microsoft.com/office/drawing/2014/main" id="{4B6A9296-916B-4533-A53C-F98712649500}"/>
              </a:ext>
            </a:extLst>
          </p:cNvPr>
          <p:cNvSpPr txBox="1"/>
          <p:nvPr/>
        </p:nvSpPr>
        <p:spPr>
          <a:xfrm>
            <a:off x="4699000" y="1353571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Mobning af kolleger</a:t>
            </a:r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1E75FE0B-4B87-4DC3-80C5-6839979E0762}"/>
              </a:ext>
            </a:extLst>
          </p:cNvPr>
          <p:cNvSpPr txBox="1"/>
          <p:nvPr/>
        </p:nvSpPr>
        <p:spPr>
          <a:xfrm>
            <a:off x="4699000" y="3295469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Holde viden for sig selv</a:t>
            </a:r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8E6871E1-0635-4C03-B368-CA6FCD815B1E}"/>
              </a:ext>
            </a:extLst>
          </p:cNvPr>
          <p:cNvSpPr txBox="1"/>
          <p:nvPr/>
        </p:nvSpPr>
        <p:spPr>
          <a:xfrm>
            <a:off x="4699000" y="5237367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Videndeling og hjælpsomhed</a:t>
            </a:r>
          </a:p>
        </p:txBody>
      </p:sp>
    </p:spTree>
    <p:extLst>
      <p:ext uri="{BB962C8B-B14F-4D97-AF65-F5344CB8AC3E}">
        <p14:creationId xmlns:p14="http://schemas.microsoft.com/office/powerpoint/2010/main" val="32330718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0452B4D-B2B2-4549-939B-1AE3AD3215DA}"/>
</file>

<file path=customXml/itemProps2.xml><?xml version="1.0" encoding="utf-8"?>
<ds:datastoreItem xmlns:ds="http://schemas.openxmlformats.org/officeDocument/2006/customXml" ds:itemID="{12FF63C1-3FCD-4756-87C3-7AA81C54F1D2}"/>
</file>

<file path=customXml/itemProps3.xml><?xml version="1.0" encoding="utf-8"?>
<ds:datastoreItem xmlns:ds="http://schemas.openxmlformats.org/officeDocument/2006/customXml" ds:itemID="{38B97C79-A1FF-4C7F-880D-62E7344E686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</TotalTime>
  <Words>11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Søren Skovsgaard Jensen</dc:creator>
  <cp:lastModifiedBy>Søren Skovsgaard Jensen</cp:lastModifiedBy>
  <cp:revision>4</cp:revision>
  <dcterms:created xsi:type="dcterms:W3CDTF">2019-06-05T09:35:18Z</dcterms:created>
  <dcterms:modified xsi:type="dcterms:W3CDTF">2019-06-05T12:03:24Z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