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370239DC-A64D-4177-957E-AF0066E63D03}">
          <p14:sldIdLst>
            <p14:sldId id="256"/>
          </p14:sldIdLst>
        </p14:section>
        <p14:section name="Oversigtssektion" id="{92ECC184-3BE3-4995-8A8A-2303E4A79BA1}">
          <p14:sldIdLst>
            <p14:sldId id="261"/>
          </p14:sldIdLst>
        </p14:section>
        <p14:section name="Reoler" id="{C9ABE89D-8C18-481F-88D5-0781B9428AC4}">
          <p14:sldIdLst>
            <p14:sldId id="257"/>
          </p14:sldIdLst>
        </p14:section>
        <p14:section name="kontorstole" id="{0C843C14-8176-4556-95D2-84E31C2A1C20}">
          <p14:sldIdLst>
            <p14:sldId id="258"/>
          </p14:sldIdLst>
        </p14:section>
        <p14:section name="Skriveborde" id="{A3228B39-927E-4BB1-94DF-E78B26059E41}">
          <p14:sldIdLst>
            <p14:sldId id="259"/>
          </p14:sldIdLst>
        </p14:section>
        <p14:section name="Kaffemaskiner" id="{D60AC02A-6EED-4FFC-B28F-1143F256456E}">
          <p14:sldIdLst>
            <p14:sldId id="26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90" autoAdjust="0"/>
    <p:restoredTop sz="86397" autoAdjust="0"/>
  </p:normalViewPr>
  <p:slideViewPr>
    <p:cSldViewPr snapToGrid="0">
      <p:cViewPr varScale="1">
        <p:scale>
          <a:sx n="66" d="100"/>
          <a:sy n="66" d="100"/>
        </p:scale>
        <p:origin x="45" y="30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3.png"/><Relationship Id="rId7" Type="http://schemas.openxmlformats.org/officeDocument/2006/relationships/slide" Target="slid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ookedbrains.net/2014/01/bubble-talk-inspired-products-designs.html" TargetMode="External"/><Relationship Id="rId7" Type="http://schemas.openxmlformats.org/officeDocument/2006/relationships/hyperlink" Target="https://www.crookedbrains.net/2011/12/creative-bookshelves-modern-bookcases.html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hyperlink" Target="https://creativecommons.org/licenses/by-nd/3.0/" TargetMode="External"/><Relationship Id="rId4" Type="http://schemas.openxmlformats.org/officeDocument/2006/relationships/hyperlink" Target="https://alleideen.com/moebel/11/coole-wohnideen-bucherregale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download/6886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lickr.com/photos/ergonomic_office/3604453020/" TargetMode="Externa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imtdesign.com/custom-works/custom-recycled-timber-furniture/recycled-timber-table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hyperlink" Target="http://www.dudeiwantthat.com/household/kitchen/moccamaster-kbg-coffee-brewer.asp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hyperlink" Target="https://en.wikipedia.org/wiki/Coffeemaker#Single-serve_coffeemak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324136-5FD0-4374-BA44-209B3570A3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Kontor-</a:t>
            </a:r>
            <a:r>
              <a:rPr lang="da-DK" dirty="0" err="1"/>
              <a:t>Experten</a:t>
            </a:r>
            <a:endParaRPr lang="da-DK" dirty="0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729AF153-64A0-43E2-919B-51DFB8F318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Kvalitet til discountpriser</a:t>
            </a:r>
          </a:p>
        </p:txBody>
      </p:sp>
    </p:spTree>
    <p:extLst>
      <p:ext uri="{BB962C8B-B14F-4D97-AF65-F5344CB8AC3E}">
        <p14:creationId xmlns:p14="http://schemas.microsoft.com/office/powerpoint/2010/main" val="61888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C13F14-4925-4826-83BD-B7E5511CD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5" name="Oversigtszoom 4">
                <a:extLst>
                  <a:ext uri="{FF2B5EF4-FFF2-40B4-BE49-F238E27FC236}">
                    <a16:creationId xmlns:a16="http://schemas.microsoft.com/office/drawing/2014/main" id="{009D829F-7B90-4A26-8F51-A88D15A7A75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26415158"/>
                  </p:ext>
                </p:extLst>
              </p:nvPr>
            </p:nvGraphicFramePr>
            <p:xfrm>
              <a:off x="1450975" y="2016125"/>
              <a:ext cx="9604375" cy="3449638"/>
            </p:xfrm>
            <a:graphic>
              <a:graphicData uri="http://schemas.microsoft.com/office/powerpoint/2016/summaryzoom">
                <psuz:summaryZm>
                  <psuz:summaryZmObj sectionId="{C9ABE89D-8C18-481F-88D5-0781B9428AC4}">
                    <psuz:zmPr id="{3C00F9A4-E609-468D-9497-4775829940AF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990733" y="120737"/>
                          <a:ext cx="2759710" cy="1552337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0C843C14-8176-4556-95D2-84E31C2A1C20}">
                    <psuz:zmPr id="{BE17C1D1-4A13-442F-87E1-7466B472215C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853932" y="120737"/>
                          <a:ext cx="2759710" cy="1552337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A3228B39-927E-4BB1-94DF-E78B26059E41}">
                    <psuz:zmPr id="{19176482-5045-4FCA-BA1A-B1EA8F924F28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990733" y="1776563"/>
                          <a:ext cx="2759710" cy="1552337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D60AC02A-6EED-4FFC-B28F-1143F256456E}">
                    <psuz:zmPr id="{94F68206-10DC-43FC-ABFD-3F49024B3812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853932" y="1776563"/>
                          <a:ext cx="2759710" cy="1552337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5" name="Oversigtszoom 4">
                <a:extLst>
                  <a:ext uri="{FF2B5EF4-FFF2-40B4-BE49-F238E27FC236}">
                    <a16:creationId xmlns:a16="http://schemas.microsoft.com/office/drawing/2014/main" id="{009D829F-7B90-4A26-8F51-A88D15A7A752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1450975" y="2016125"/>
                <a:ext cx="9604375" cy="3449638"/>
                <a:chOff x="1450975" y="2016125"/>
                <a:chExt cx="9604375" cy="3449638"/>
              </a:xfrm>
            </p:grpSpPr>
            <p:pic>
              <p:nvPicPr>
                <p:cNvPr id="6" name="Billede 6">
                  <a:hlinkClick r:id="rId6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441708" y="2136862"/>
                  <a:ext cx="2759710" cy="1552337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7" name="Billede 7">
                  <a:hlinkClick r:id="rId7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304907" y="2136862"/>
                  <a:ext cx="2759710" cy="1552337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8" name="Billede 8">
                  <a:hlinkClick r:id="rId8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441708" y="3792688"/>
                  <a:ext cx="2759710" cy="1552337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9" name="Billede 9">
                  <a:hlinkClick r:id="rId9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04907" y="3792688"/>
                  <a:ext cx="2759710" cy="1552337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</p:grpSp>
        </mc:Fallback>
      </mc:AlternateContent>
    </p:spTree>
    <p:extLst>
      <p:ext uri="{BB962C8B-B14F-4D97-AF65-F5344CB8AC3E}">
        <p14:creationId xmlns:p14="http://schemas.microsoft.com/office/powerpoint/2010/main" val="428703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B7488C-0522-4482-9EC5-4D24C8F59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Reoler</a:t>
            </a:r>
          </a:p>
        </p:txBody>
      </p:sp>
      <p:pic>
        <p:nvPicPr>
          <p:cNvPr id="5" name="Pladsholder til indhold 4" descr="Et billede, der indeholder væg, stol&#10;&#10;Automatisk genereret beskrivelse">
            <a:extLst>
              <a:ext uri="{FF2B5EF4-FFF2-40B4-BE49-F238E27FC236}">
                <a16:creationId xmlns:a16="http://schemas.microsoft.com/office/drawing/2014/main" id="{25975CB0-3C0B-42B3-8AB6-044EEEC0FE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21147392">
            <a:off x="1965601" y="2266943"/>
            <a:ext cx="3027313" cy="2384009"/>
          </a:xfrm>
        </p:spPr>
      </p:pic>
      <p:sp>
        <p:nvSpPr>
          <p:cNvPr id="9" name="Tekstfelt 8">
            <a:extLst>
              <a:ext uri="{FF2B5EF4-FFF2-40B4-BE49-F238E27FC236}">
                <a16:creationId xmlns:a16="http://schemas.microsoft.com/office/drawing/2014/main" id="{27F0CABD-F125-41DB-A3DA-BE9544512C7B}"/>
              </a:ext>
            </a:extLst>
          </p:cNvPr>
          <p:cNvSpPr txBox="1"/>
          <p:nvPr/>
        </p:nvSpPr>
        <p:spPr>
          <a:xfrm>
            <a:off x="2614781" y="6858000"/>
            <a:ext cx="69624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900">
                <a:hlinkClick r:id="rId4" tooltip="https://alleideen.com/moebel/11/coole-wohnideen-bucherregale.html"/>
              </a:rPr>
              <a:t>Dette billede</a:t>
            </a:r>
            <a:r>
              <a:rPr lang="da-DK" sz="900"/>
              <a:t> efter Ukendt forfatter er licenseret under </a:t>
            </a:r>
            <a:r>
              <a:rPr lang="da-DK" sz="900">
                <a:hlinkClick r:id="rId5" tooltip="https://creativecommons.org/licenses/by-nd/3.0/"/>
              </a:rPr>
              <a:t>CC BY-ND</a:t>
            </a:r>
            <a:endParaRPr lang="da-DK" sz="900"/>
          </a:p>
        </p:txBody>
      </p:sp>
      <p:pic>
        <p:nvPicPr>
          <p:cNvPr id="11" name="Billede 10" descr="Et billede, der indeholder væg, himmel, indendørs, foto&#10;&#10;Automatisk genereret beskrivelse">
            <a:extLst>
              <a:ext uri="{FF2B5EF4-FFF2-40B4-BE49-F238E27FC236}">
                <a16:creationId xmlns:a16="http://schemas.microsoft.com/office/drawing/2014/main" id="{F3F17E95-8693-42AB-8D4E-716A631AE6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-3539" t="-9723" r="3539" b="9723"/>
          <a:stretch/>
        </p:blipFill>
        <p:spPr>
          <a:xfrm rot="243644">
            <a:off x="7073274" y="1958376"/>
            <a:ext cx="3063421" cy="306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061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370F25-DF44-44E1-8230-306EF5AF3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kontorstole</a:t>
            </a:r>
          </a:p>
        </p:txBody>
      </p:sp>
      <p:pic>
        <p:nvPicPr>
          <p:cNvPr id="7" name="Pladsholder til indhold 6" descr="Et billede, der indeholder møbler, sæde&#10;&#10;Automatisk genereret beskrivelse">
            <a:extLst>
              <a:ext uri="{FF2B5EF4-FFF2-40B4-BE49-F238E27FC236}">
                <a16:creationId xmlns:a16="http://schemas.microsoft.com/office/drawing/2014/main" id="{9C22039C-A913-420C-B0A8-B08EBEC079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856514" y="2603843"/>
            <a:ext cx="3106021" cy="3449638"/>
          </a:xfrm>
        </p:spPr>
      </p:pic>
      <p:pic>
        <p:nvPicPr>
          <p:cNvPr id="10" name="Billede 9" descr="Et billede, der indeholder møbler, sæde, stol, væg&#10;&#10;Automatisk genereret beskrivelse">
            <a:extLst>
              <a:ext uri="{FF2B5EF4-FFF2-40B4-BE49-F238E27FC236}">
                <a16:creationId xmlns:a16="http://schemas.microsoft.com/office/drawing/2014/main" id="{3E6E1A2A-1C78-45CE-BE44-A41CBEC60E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00" b="93200" l="7818" r="91857">
                        <a14:foregroundMark x1="11075" y1="88800" x2="11075" y2="88800"/>
                        <a14:foregroundMark x1="51466" y1="93200" x2="51466" y2="93200"/>
                        <a14:foregroundMark x1="92182" y1="86000" x2="92182" y2="86000"/>
                        <a14:foregroundMark x1="8143" y1="88400" x2="8143" y2="88400"/>
                        <a14:foregroundMark x1="23127" y1="6600" x2="23127" y2="6600"/>
                      </a14:backgroundRemoval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046585" y="2409913"/>
            <a:ext cx="2237151" cy="364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02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801880-5C40-4B8A-B982-D012CC1B9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Skriveborde</a:t>
            </a:r>
          </a:p>
        </p:txBody>
      </p:sp>
      <p:pic>
        <p:nvPicPr>
          <p:cNvPr id="7" name="Pladsholder til indhold 6" descr="Et billede, der indeholder gulv, bord, træ, indendørs&#10;&#10;Automatisk genereret beskrivelse">
            <a:extLst>
              <a:ext uri="{FF2B5EF4-FFF2-40B4-BE49-F238E27FC236}">
                <a16:creationId xmlns:a16="http://schemas.microsoft.com/office/drawing/2014/main" id="{17C4F22B-0F60-45A0-BF1A-ED2AA4386B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5" b="92492" l="10000" r="90000">
                        <a14:foregroundMark x1="55350" y1="91554" x2="55350" y2="91554"/>
                        <a14:foregroundMark x1="55350" y1="92492" x2="55350" y2="92492"/>
                        <a14:foregroundMark x1="20450" y1="46659" x2="20450" y2="46659"/>
                        <a14:backgroundMark x1="84200" y1="65053" x2="84200" y2="65053"/>
                        <a14:backgroundMark x1="83175" y1="64752" x2="83800" y2="65991"/>
                      </a14:backgroundRemoval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644440" y="1306413"/>
            <a:ext cx="7270268" cy="4841999"/>
          </a:xfrm>
        </p:spPr>
      </p:pic>
    </p:spTree>
    <p:extLst>
      <p:ext uri="{BB962C8B-B14F-4D97-AF65-F5344CB8AC3E}">
        <p14:creationId xmlns:p14="http://schemas.microsoft.com/office/powerpoint/2010/main" val="4047078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A82B1D-4D25-4F05-BF6E-1589126D1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Kaffemaskiner</a:t>
            </a:r>
          </a:p>
        </p:txBody>
      </p:sp>
      <p:pic>
        <p:nvPicPr>
          <p:cNvPr id="5" name="Pladsholder til indhold 4" descr="Et billede, der indeholder indendørs, væg, sidder, bord&#10;&#10;Automatisk genereret beskrivelse">
            <a:extLst>
              <a:ext uri="{FF2B5EF4-FFF2-40B4-BE49-F238E27FC236}">
                <a16:creationId xmlns:a16="http://schemas.microsoft.com/office/drawing/2014/main" id="{434AF153-6C89-4477-A5EE-0F7D9ADCE4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15" b="90896" l="10000" r="90000">
                        <a14:foregroundMark x1="11167" y1="59179" x2="11167" y2="59179"/>
                        <a14:foregroundMark x1="13167" y1="69179" x2="11833" y2="57985"/>
                        <a14:foregroundMark x1="46333" y1="90075" x2="58167" y2="90672"/>
                        <a14:foregroundMark x1="63083" y1="83881" x2="56250" y2="68582"/>
                        <a14:foregroundMark x1="56250" y1="68582" x2="56250" y2="68582"/>
                        <a14:foregroundMark x1="42417" y1="51791" x2="39083" y2="42687"/>
                        <a14:foregroundMark x1="20667" y1="47687" x2="44333" y2="42388"/>
                        <a14:foregroundMark x1="44333" y1="42388" x2="45333" y2="41791"/>
                        <a14:foregroundMark x1="26917" y1="18806" x2="57500" y2="20597"/>
                        <a14:foregroundMark x1="61833" y1="40597" x2="61167" y2="12313"/>
                        <a14:foregroundMark x1="56250" y1="84776" x2="57000" y2="63731"/>
                        <a14:foregroundMark x1="57000" y1="63731" x2="57500" y2="62985"/>
                        <a14:foregroundMark x1="31833" y1="86567" x2="32167" y2="39701"/>
                        <a14:foregroundMark x1="28583" y1="33507" x2="46667" y2="42388"/>
                        <a14:foregroundMark x1="44667" y1="65075" x2="45000" y2="52985"/>
                        <a14:foregroundMark x1="44333" y1="83881" x2="46000" y2="64776"/>
                        <a14:foregroundMark x1="62167" y1="90970" x2="74333" y2="90970"/>
                        <a14:foregroundMark x1="31833" y1="7015" x2="49250" y2="9701"/>
                        <a14:foregroundMark x1="49250" y1="9701" x2="63083" y2="7015"/>
                      </a14:backgroundRemoval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606146" y="2145299"/>
            <a:ext cx="3089228" cy="3449638"/>
          </a:xfrm>
        </p:spPr>
      </p:pic>
      <p:pic>
        <p:nvPicPr>
          <p:cNvPr id="8" name="Billede 7" descr="Et billede, der indeholder indendørs&#10;&#10;Automatisk genereret beskrivelse">
            <a:extLst>
              <a:ext uri="{FF2B5EF4-FFF2-40B4-BE49-F238E27FC236}">
                <a16:creationId xmlns:a16="http://schemas.microsoft.com/office/drawing/2014/main" id="{C5175539-F284-4981-908A-56509289BA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22" b="91259" l="10000" r="90000">
                        <a14:foregroundMark x1="37917" y1="59259" x2="37917" y2="59259"/>
                        <a14:foregroundMark x1="33917" y1="27111" x2="33917" y2="27111"/>
                        <a14:foregroundMark x1="36083" y1="91407" x2="36083" y2="91407"/>
                        <a14:foregroundMark x1="36250" y1="6222" x2="36250" y2="6222"/>
                        <a14:foregroundMark x1="31250" y1="21185" x2="31250" y2="21185"/>
                        <a14:foregroundMark x1="46833" y1="16444" x2="46833" y2="16444"/>
                        <a14:foregroundMark x1="46417" y1="20593" x2="46417" y2="20593"/>
                        <a14:foregroundMark x1="36667" y1="24444" x2="36667" y2="24444"/>
                        <a14:foregroundMark x1="40167" y1="22222" x2="40167" y2="22222"/>
                        <a14:foregroundMark x1="39417" y1="17037" x2="39417" y2="17037"/>
                        <a14:foregroundMark x1="38750" y1="19852" x2="38750" y2="19852"/>
                        <a14:foregroundMark x1="38583" y1="22815" x2="38583" y2="22815"/>
                        <a14:foregroundMark x1="33667" y1="25481" x2="33667" y2="25481"/>
                        <a14:foregroundMark x1="30750" y1="26963" x2="30750" y2="26963"/>
                        <a14:foregroundMark x1="42833" y1="25630" x2="42833" y2="25630"/>
                        <a14:foregroundMark x1="44000" y1="28741" x2="43333" y2="16444"/>
                        <a14:backgroundMark x1="48583" y1="35852" x2="48500" y2="31259"/>
                      </a14:backgroundRemoval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254170" y="2402005"/>
            <a:ext cx="5121317" cy="288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56155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i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2A9D573-DF5E-4203-9DB0-6A6F04019F3D}"/>
</file>

<file path=customXml/itemProps2.xml><?xml version="1.0" encoding="utf-8"?>
<ds:datastoreItem xmlns:ds="http://schemas.openxmlformats.org/officeDocument/2006/customXml" ds:itemID="{B6A174FC-2678-4E85-BBD8-6F308C4764D4}"/>
</file>

<file path=customXml/itemProps3.xml><?xml version="1.0" encoding="utf-8"?>
<ds:datastoreItem xmlns:ds="http://schemas.openxmlformats.org/officeDocument/2006/customXml" ds:itemID="{EFE1F701-D279-484F-AE51-D416BA28BC8C}"/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193</TotalTime>
  <Words>18</Words>
  <Application>Microsoft Office PowerPoint</Application>
  <PresentationFormat>Widescreen</PresentationFormat>
  <Paragraphs>7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9" baseType="lpstr">
      <vt:lpstr>Arial</vt:lpstr>
      <vt:lpstr>Gill Sans MT</vt:lpstr>
      <vt:lpstr>Galleri</vt:lpstr>
      <vt:lpstr>Kontor-Experten</vt:lpstr>
      <vt:lpstr>PowerPoint-præsentation</vt:lpstr>
      <vt:lpstr>Reoler</vt:lpstr>
      <vt:lpstr>kontorstole</vt:lpstr>
      <vt:lpstr>Skriveborde</vt:lpstr>
      <vt:lpstr>Kaffemaskiner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Kontor-Experten</dc:title>
  <dc:creator>Søren Skovsgaard Jensen</dc:creator>
  <cp:lastModifiedBy>Søren Skovsgaard Jensen</cp:lastModifiedBy>
  <cp:revision>11</cp:revision>
  <dcterms:created xsi:type="dcterms:W3CDTF">2019-07-01T10:55:29Z</dcterms:created>
  <dcterms:modified xsi:type="dcterms:W3CDTF">2019-07-03T11:34:40Z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