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style2.xml" ContentType="application/vnd.ms-office.chartstyle+xml"/>
  <Override PartName="/ppt/charts/style1.xml" ContentType="application/vnd.ms-office.chartstyle+xml"/>
  <Override PartName="/ppt/charts/chart1.xml" ContentType="application/vnd.openxmlformats-officedocument.drawingml.chart+xml"/>
  <Override PartName="/ppt/charts/colors2.xml" ContentType="application/vnd.ms-office.chartcolorstyle+xml"/>
  <Override PartName="/ppt/charts/colors1.xml" ContentType="application/vnd.ms-office.chartcolorstyle+xml"/>
  <Override PartName="/ppt/theme/theme1.xml" ContentType="application/vnd.openxmlformats-officedocument.theme+xml"/>
  <Override PartName="/ppt/charts/chart2.xml" ContentType="application/vnd.openxmlformats-officedocument.drawingml.char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>
        <p:scale>
          <a:sx n="66" d="100"/>
          <a:sy n="66" d="100"/>
        </p:scale>
        <p:origin x="36" y="5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sj.4D\Desktop\Nye%20opgave%20-%20test\Salgsoversig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sj.4D\Desktop\Nye%20opgave%20-%20test\Salg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[Salgsoversigt.xlsx]Datakilde!Pivottabel1</c:name>
    <c:fmtId val="6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5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Jylland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og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Fyn I top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5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da-DK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.1094640625"/>
          <c:y val="8.5294195302805159E-2"/>
          <c:w val="0.82184511729848198"/>
          <c:h val="0.829513653853005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Datakilde!$J$5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4A6-4720-BC91-FF91471C692C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04A6-4720-BC91-FF91471C69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Datakilde!$I$6:$I$13</c:f>
              <c:strCache>
                <c:ptCount val="7"/>
                <c:pt idx="0">
                  <c:v>Slagelse</c:v>
                </c:pt>
                <c:pt idx="1">
                  <c:v>Roskilde</c:v>
                </c:pt>
                <c:pt idx="2">
                  <c:v>Vejle</c:v>
                </c:pt>
                <c:pt idx="3">
                  <c:v>Ålborg</c:v>
                </c:pt>
                <c:pt idx="4">
                  <c:v>København</c:v>
                </c:pt>
                <c:pt idx="5">
                  <c:v>Århus</c:v>
                </c:pt>
                <c:pt idx="6">
                  <c:v>Odense</c:v>
                </c:pt>
              </c:strCache>
            </c:strRef>
          </c:cat>
          <c:val>
            <c:numRef>
              <c:f>Datakilde!$J$6:$J$13</c:f>
              <c:numCache>
                <c:formatCode>#,##0</c:formatCode>
                <c:ptCount val="7"/>
                <c:pt idx="0">
                  <c:v>85173</c:v>
                </c:pt>
                <c:pt idx="1">
                  <c:v>121513</c:v>
                </c:pt>
                <c:pt idx="2">
                  <c:v>156376</c:v>
                </c:pt>
                <c:pt idx="3">
                  <c:v>554621</c:v>
                </c:pt>
                <c:pt idx="4">
                  <c:v>628863</c:v>
                </c:pt>
                <c:pt idx="5">
                  <c:v>922631</c:v>
                </c:pt>
                <c:pt idx="6">
                  <c:v>989618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A6-4720-BC91-FF91471C692C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9237544"/>
        <c:axId val="659235576"/>
      </c:barChart>
      <c:catAx>
        <c:axId val="659237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659235576"/>
        <c:crosses val="autoZero"/>
        <c:auto val="1"/>
        <c:lblAlgn val="ctr"/>
        <c:lblOffset val="100"/>
        <c:noMultiLvlLbl val="0"/>
      </c:catAx>
      <c:valAx>
        <c:axId val="659235576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659237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[Salg.xlsx]Ark1!Pivottabel2</c:name>
    <c:fmtId val="3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4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sz="4800" dirty="0"/>
              <a:t>Salg i 1000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1.3259958399609396E-2"/>
          <c:y val="2.22997856762331E-2"/>
          <c:w val="0.97348008320078117"/>
          <c:h val="0.95094047151228722"/>
        </c:manualLayout>
      </c:layout>
      <c:lineChart>
        <c:grouping val="standard"/>
        <c:varyColors val="0"/>
        <c:ser>
          <c:idx val="0"/>
          <c:order val="0"/>
          <c:tx>
            <c:strRef>
              <c:f>'Ark1'!$J$4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3.1341719853622184E-2"/>
                  <c:y val="-5.57494641905828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658-4734-912D-9C05119E148E}"/>
                </c:ext>
              </c:extLst>
            </c:dLbl>
            <c:dLbl>
              <c:idx val="2"/>
              <c:layout>
                <c:manualLayout>
                  <c:x val="-7.2327045816051247E-3"/>
                  <c:y val="7.3589292731569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658-4734-912D-9C05119E148E}"/>
                </c:ext>
              </c:extLst>
            </c:dLbl>
            <c:dLbl>
              <c:idx val="4"/>
              <c:layout>
                <c:manualLayout>
                  <c:x val="8.4381553452060679E-3"/>
                  <c:y val="2.452976424385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58-4734-912D-9C05119E148E}"/>
                </c:ext>
              </c:extLst>
            </c:dLbl>
            <c:dLbl>
              <c:idx val="5"/>
              <c:layout>
                <c:manualLayout>
                  <c:x val="1.3259958399609219E-2"/>
                  <c:y val="3.344967851434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658-4734-912D-9C05119E148E}"/>
                </c:ext>
              </c:extLst>
            </c:dLbl>
            <c:numFmt formatCode="#,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'Ark1'!$I$5:$I$12</c:f>
              <c:strCach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strCache>
            </c:strRef>
          </c:cat>
          <c:val>
            <c:numRef>
              <c:f>'Ark1'!$J$5:$J$12</c:f>
              <c:numCache>
                <c:formatCode>General</c:formatCode>
                <c:ptCount val="7"/>
                <c:pt idx="0">
                  <c:v>18937</c:v>
                </c:pt>
                <c:pt idx="1">
                  <c:v>365922</c:v>
                </c:pt>
                <c:pt idx="2">
                  <c:v>271935</c:v>
                </c:pt>
                <c:pt idx="3">
                  <c:v>358578</c:v>
                </c:pt>
                <c:pt idx="4">
                  <c:v>635715</c:v>
                </c:pt>
                <c:pt idx="5">
                  <c:v>728308</c:v>
                </c:pt>
                <c:pt idx="6">
                  <c:v>975900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658-4734-912D-9C05119E148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086808488"/>
        <c:axId val="1086803240"/>
      </c:lineChart>
      <c:catAx>
        <c:axId val="10868084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86803240"/>
        <c:crosses val="autoZero"/>
        <c:auto val="1"/>
        <c:lblAlgn val="ctr"/>
        <c:lblOffset val="100"/>
        <c:noMultiLvlLbl val="0"/>
      </c:catAx>
      <c:valAx>
        <c:axId val="10868032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86808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4404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53069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8767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29001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77736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da-DK"/>
              <a:t>Klik for at redigere teksttypografierne i masteren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da-DK"/>
              <a:t>Klik for at redigere teksttypografierne i masteren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95770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11135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14214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73632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10809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67355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93656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2775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07121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5209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07436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38186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48084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AD243-EEFF-4821-8E9D-9375B6C822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64CB4D05-58C6-4296-8AF9-5EE37E65D5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3573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4EC6C0F-F8B7-41CE-98C6-BCEB820854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4513660"/>
              </p:ext>
            </p:extLst>
          </p:nvPr>
        </p:nvGraphicFramePr>
        <p:xfrm>
          <a:off x="336000" y="228600"/>
          <a:ext cx="11520000" cy="6400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7974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19368966-E532-4CF7-91F7-50D9D53329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2532847"/>
              </p:ext>
            </p:extLst>
          </p:nvPr>
        </p:nvGraphicFramePr>
        <p:xfrm>
          <a:off x="743541" y="732971"/>
          <a:ext cx="10535478" cy="5695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ktangel 2">
            <a:extLst>
              <a:ext uri="{FF2B5EF4-FFF2-40B4-BE49-F238E27FC236}">
                <a16:creationId xmlns:a16="http://schemas.microsoft.com/office/drawing/2014/main" id="{29164030-B5EA-449E-A1BD-249A52A3B28D}"/>
              </a:ext>
            </a:extLst>
          </p:cNvPr>
          <p:cNvSpPr/>
          <p:nvPr/>
        </p:nvSpPr>
        <p:spPr>
          <a:xfrm>
            <a:off x="5185288" y="3067664"/>
            <a:ext cx="1821425" cy="722671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5" name="Lige forbindelse 4">
            <a:extLst>
              <a:ext uri="{FF2B5EF4-FFF2-40B4-BE49-F238E27FC236}">
                <a16:creationId xmlns:a16="http://schemas.microsoft.com/office/drawing/2014/main" id="{D082D1D4-E150-4865-A977-51D8D7971095}"/>
              </a:ext>
            </a:extLst>
          </p:cNvPr>
          <p:cNvCxnSpPr/>
          <p:nvPr/>
        </p:nvCxnSpPr>
        <p:spPr>
          <a:xfrm flipV="1">
            <a:off x="0" y="3790335"/>
            <a:ext cx="5185288" cy="3067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Lige forbindelse 6">
            <a:extLst>
              <a:ext uri="{FF2B5EF4-FFF2-40B4-BE49-F238E27FC236}">
                <a16:creationId xmlns:a16="http://schemas.microsoft.com/office/drawing/2014/main" id="{AA85ED50-5169-4747-A391-E6BFC922A3AE}"/>
              </a:ext>
            </a:extLst>
          </p:cNvPr>
          <p:cNvCxnSpPr/>
          <p:nvPr/>
        </p:nvCxnSpPr>
        <p:spPr>
          <a:xfrm>
            <a:off x="0" y="0"/>
            <a:ext cx="5185288" cy="30676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ge forbindelse 8">
            <a:extLst>
              <a:ext uri="{FF2B5EF4-FFF2-40B4-BE49-F238E27FC236}">
                <a16:creationId xmlns:a16="http://schemas.microsoft.com/office/drawing/2014/main" id="{3689F8C5-109C-4EA6-B57F-BFF296D8ABFD}"/>
              </a:ext>
            </a:extLst>
          </p:cNvPr>
          <p:cNvCxnSpPr/>
          <p:nvPr/>
        </p:nvCxnSpPr>
        <p:spPr>
          <a:xfrm flipH="1">
            <a:off x="7006713" y="0"/>
            <a:ext cx="5185287" cy="30676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Lige forbindelse 10">
            <a:extLst>
              <a:ext uri="{FF2B5EF4-FFF2-40B4-BE49-F238E27FC236}">
                <a16:creationId xmlns:a16="http://schemas.microsoft.com/office/drawing/2014/main" id="{5B6D1266-7C56-46BA-9584-6AA510876A2A}"/>
              </a:ext>
            </a:extLst>
          </p:cNvPr>
          <p:cNvCxnSpPr/>
          <p:nvPr/>
        </p:nvCxnSpPr>
        <p:spPr>
          <a:xfrm flipH="1" flipV="1">
            <a:off x="7006713" y="3790335"/>
            <a:ext cx="5185287" cy="3067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ktangel 11">
            <a:extLst>
              <a:ext uri="{FF2B5EF4-FFF2-40B4-BE49-F238E27FC236}">
                <a16:creationId xmlns:a16="http://schemas.microsoft.com/office/drawing/2014/main" id="{454BB938-9FDF-42AD-8087-C32CA8F9E45F}"/>
              </a:ext>
            </a:extLst>
          </p:cNvPr>
          <p:cNvSpPr/>
          <p:nvPr/>
        </p:nvSpPr>
        <p:spPr>
          <a:xfrm>
            <a:off x="4199934" y="2465727"/>
            <a:ext cx="3815255" cy="19170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1134AD10-6C47-49BF-BBF5-21403DF8B709}"/>
              </a:ext>
            </a:extLst>
          </p:cNvPr>
          <p:cNvSpPr/>
          <p:nvPr/>
        </p:nvSpPr>
        <p:spPr>
          <a:xfrm>
            <a:off x="2995613" y="1771650"/>
            <a:ext cx="6210300" cy="33051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874FF1A1-0A2C-4431-99C8-B3CF2A0BBD0F}"/>
              </a:ext>
            </a:extLst>
          </p:cNvPr>
          <p:cNvSpPr/>
          <p:nvPr/>
        </p:nvSpPr>
        <p:spPr>
          <a:xfrm>
            <a:off x="1211943" y="732971"/>
            <a:ext cx="9789886" cy="547898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30907980"/>
      </p:ext>
    </p:extLst>
  </p:cSld>
  <p:clrMapOvr>
    <a:masterClrMapping/>
  </p:clrMapOvr>
</p:sld>
</file>

<file path=ppt/theme/theme1.xml><?xml version="1.0" encoding="utf-8"?>
<a:theme xmlns:a="http://schemas.openxmlformats.org/drawingml/2006/main" name="Dybde">
  <a:themeElements>
    <a:clrScheme name="Dybde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ybde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yb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1E10CF-3AB3-4247-8A6D-3783430F6A76}"/>
</file>

<file path=customXml/itemProps2.xml><?xml version="1.0" encoding="utf-8"?>
<ds:datastoreItem xmlns:ds="http://schemas.openxmlformats.org/officeDocument/2006/customXml" ds:itemID="{B0C3F8B2-848F-4528-AF4B-FDB5C3B2B312}"/>
</file>

<file path=customXml/itemProps3.xml><?xml version="1.0" encoding="utf-8"?>
<ds:datastoreItem xmlns:ds="http://schemas.openxmlformats.org/officeDocument/2006/customXml" ds:itemID="{8D25FF28-9B8C-43E8-8FA3-D8DF4A49BAD3}"/>
</file>

<file path=docProps/app.xml><?xml version="1.0" encoding="utf-8"?>
<Properties xmlns="http://schemas.openxmlformats.org/officeDocument/2006/extended-properties" xmlns:vt="http://schemas.openxmlformats.org/officeDocument/2006/docPropsVTypes">
  <Template>Dybde</Template>
  <TotalTime>20</TotalTime>
  <Words>12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</vt:i4>
      </vt:variant>
    </vt:vector>
  </HeadingPairs>
  <TitlesOfParts>
    <vt:vector size="6" baseType="lpstr">
      <vt:lpstr>Arial</vt:lpstr>
      <vt:lpstr>Corbel</vt:lpstr>
      <vt:lpstr>Dybde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4</cp:revision>
  <dcterms:created xsi:type="dcterms:W3CDTF">2019-07-03T14:46:56Z</dcterms:created>
  <dcterms:modified xsi:type="dcterms:W3CDTF">2019-07-03T15:07:51Z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