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5" r:id="rId1"/>
  </p:sldMasterIdLst>
  <p:sldIdLst>
    <p:sldId id="283" r:id="rId2"/>
    <p:sldId id="258" r:id="rId3"/>
    <p:sldId id="262" r:id="rId4"/>
    <p:sldId id="259" r:id="rId5"/>
    <p:sldId id="260" r:id="rId6"/>
    <p:sldId id="268" r:id="rId7"/>
    <p:sldId id="284" r:id="rId8"/>
    <p:sldId id="270" r:id="rId9"/>
    <p:sldId id="275" r:id="rId10"/>
    <p:sldId id="271" r:id="rId11"/>
    <p:sldId id="276" r:id="rId12"/>
    <p:sldId id="287" r:id="rId13"/>
    <p:sldId id="265" r:id="rId14"/>
    <p:sldId id="267" r:id="rId15"/>
    <p:sldId id="273" r:id="rId16"/>
    <p:sldId id="263" r:id="rId17"/>
    <p:sldId id="266" r:id="rId18"/>
    <p:sldId id="285" r:id="rId19"/>
    <p:sldId id="261" r:id="rId20"/>
    <p:sldId id="278" r:id="rId21"/>
    <p:sldId id="264" r:id="rId22"/>
    <p:sldId id="274" r:id="rId23"/>
    <p:sldId id="286" r:id="rId24"/>
    <p:sldId id="269" r:id="rId25"/>
    <p:sldId id="277" r:id="rId26"/>
    <p:sldId id="279" r:id="rId27"/>
    <p:sldId id="280" r:id="rId28"/>
    <p:sldId id="272" r:id="rId29"/>
    <p:sldId id="281" r:id="rId30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9592" autoAdjust="0"/>
    <p:restoredTop sz="93593" autoAdjust="0"/>
  </p:normalViewPr>
  <p:slideViewPr>
    <p:cSldViewPr>
      <p:cViewPr varScale="1">
        <p:scale>
          <a:sx n="85" d="100"/>
          <a:sy n="85" d="100"/>
        </p:scale>
        <p:origin x="324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97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37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customXml" Target="../customXml/item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slide">
    <p:bg>
      <p:bgPr>
        <a:gradFill rotWithShape="1">
          <a:gsLst>
            <a:gs pos="67000">
              <a:schemeClr val="accent1">
                <a:lumMod val="75000"/>
              </a:schemeClr>
            </a:gs>
            <a:gs pos="88000">
              <a:schemeClr val="accent1">
                <a:lumMod val="40000"/>
                <a:lumOff val="60000"/>
              </a:schemeClr>
            </a:gs>
          </a:gsLst>
          <a:lin ang="66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11-06-2019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753785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k 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11-06-2019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139302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og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11-06-2019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708861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11-06-2019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335632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vnek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11-06-2019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536553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ort med citat og nav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da-DK"/>
              <a:t>Klik for at redigere i master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11-06-2019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376592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andt eller fals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da-DK"/>
              <a:t>Klik for at redigere i master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11-06-2019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2005848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11-06-2019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072215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11-06-2019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2266836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669504"/>
          </a:xfrm>
        </p:spPr>
        <p:txBody>
          <a:bodyPr/>
          <a:lstStyle/>
          <a:p>
            <a:r>
              <a:rPr lang="da-DK" dirty="0"/>
              <a:t>Klik for at redigere titeltypografi i masteren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11-06-2019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111661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11-06-2019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0948205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11-06-2019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35437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11-06-2019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931575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11-06-2019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6514820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11-06-2019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03544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11-06-2019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943846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11-06-2019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628803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11-06-2019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822595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microsoft.com/office/2007/relationships/hdphoto" Target="../media/hdphoto1.wdp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1000">
              <a:schemeClr val="accent1">
                <a:lumMod val="75000"/>
              </a:schemeClr>
            </a:gs>
            <a:gs pos="34000">
              <a:schemeClr val="accent1">
                <a:lumMod val="40000"/>
                <a:lumOff val="60000"/>
              </a:schemeClr>
            </a:gs>
            <a:gs pos="100000">
              <a:schemeClr val="accent1">
                <a:lumMod val="40000"/>
                <a:lumOff val="60000"/>
              </a:schemeClr>
            </a:gs>
          </a:gsLst>
          <a:lin ang="66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0DDD9E6C-D84A-4B1E-9D90-F252D0444A14}" type="datetimeFigureOut">
              <a:rPr lang="da-DK" smtClean="0"/>
              <a:pPr/>
              <a:t>11-06-2019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  <p:pic>
        <p:nvPicPr>
          <p:cNvPr id="13" name="Billede 12" descr="oscar_statuette.jpg"/>
          <p:cNvPicPr>
            <a:picLocks noChangeAspect="1"/>
          </p:cNvPicPr>
          <p:nvPr userDrawn="1"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2830" b="97642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43834" y="4737766"/>
            <a:ext cx="1500166" cy="2120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48410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  <p:sldLayoutId id="2147483777" r:id="rId12"/>
    <p:sldLayoutId id="2147483778" r:id="rId13"/>
    <p:sldLayoutId id="2147483779" r:id="rId14"/>
    <p:sldLayoutId id="2147483780" r:id="rId15"/>
    <p:sldLayoutId id="2147483781" r:id="rId16"/>
    <p:sldLayoutId id="2147483782" r:id="rId17"/>
    <p:sldLayoutId id="2147483783" r:id="rId18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Effekter og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5175340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8 Bedste Lydredigering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Apocalypto</a:t>
            </a:r>
          </a:p>
          <a:p>
            <a:pPr lvl="0"/>
            <a:r>
              <a:rPr lang="da-DK"/>
              <a:t>Blood Diamond</a:t>
            </a:r>
          </a:p>
          <a:p>
            <a:pPr lvl="0"/>
            <a:r>
              <a:rPr lang="da-DK"/>
              <a:t>Dreamgirls</a:t>
            </a:r>
          </a:p>
          <a:p>
            <a:pPr lvl="0"/>
            <a:r>
              <a:rPr lang="da-DK"/>
              <a:t>Flags Of Our Fathers</a:t>
            </a:r>
          </a:p>
          <a:p>
            <a:pPr lvl="0"/>
            <a:r>
              <a:rPr lang="da-DK"/>
              <a:t>Pirates Of The Caribbean:</a:t>
            </a:r>
          </a:p>
          <a:p>
            <a:pPr lvl="0"/>
            <a:r>
              <a:rPr lang="da-DK"/>
              <a:t>Dead Man’s Chest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9 Bedste Lydmixning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Apocalypto</a:t>
            </a:r>
          </a:p>
          <a:p>
            <a:pPr lvl="0"/>
            <a:r>
              <a:rPr lang="da-DK"/>
              <a:t>Blood Diamond</a:t>
            </a:r>
          </a:p>
          <a:p>
            <a:pPr lvl="0"/>
            <a:r>
              <a:rPr lang="da-DK"/>
              <a:t>Flags Of Our Fathers</a:t>
            </a:r>
          </a:p>
          <a:p>
            <a:pPr lvl="0"/>
            <a:r>
              <a:rPr lang="da-DK"/>
              <a:t>Letters From Iwo Jima</a:t>
            </a:r>
          </a:p>
          <a:p>
            <a:pPr lvl="0"/>
            <a:r>
              <a:rPr lang="en-US"/>
              <a:t>Pirates Of The Caribbean: Dead Man’s Chest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kreativitet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019693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10 </a:t>
            </a:r>
            <a:r>
              <a:rPr lang="de-DE" dirty="0" err="1"/>
              <a:t>Bedste</a:t>
            </a:r>
            <a:r>
              <a:rPr lang="de-DE" dirty="0"/>
              <a:t> Kreative Produktion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Dreamgirls</a:t>
            </a:r>
          </a:p>
          <a:p>
            <a:pPr lvl="0"/>
            <a:r>
              <a:rPr lang="de-DE"/>
              <a:t>The Good Shepherd</a:t>
            </a:r>
          </a:p>
          <a:p>
            <a:pPr lvl="0"/>
            <a:r>
              <a:rPr lang="de-DE"/>
              <a:t>Pan’s Labyrinth</a:t>
            </a:r>
          </a:p>
          <a:p>
            <a:pPr lvl="0"/>
            <a:r>
              <a:rPr lang="en-US"/>
              <a:t>Pirates Of The Caribbean: Dead Man’s Chest</a:t>
            </a:r>
          </a:p>
          <a:p>
            <a:pPr lvl="0"/>
            <a:r>
              <a:rPr lang="de-DE"/>
              <a:t>The Prestige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/>
              <a:t>11 Bedste Valg Af Kamera Og Lys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The Black Dahlia</a:t>
            </a:r>
          </a:p>
          <a:p>
            <a:pPr lvl="0"/>
            <a:r>
              <a:rPr lang="de-DE"/>
              <a:t>Children Of Men</a:t>
            </a:r>
          </a:p>
          <a:p>
            <a:pPr lvl="0"/>
            <a:r>
              <a:rPr lang="de-DE"/>
              <a:t>The Illusionist</a:t>
            </a:r>
          </a:p>
          <a:p>
            <a:pPr lvl="0"/>
            <a:r>
              <a:rPr lang="de-DE"/>
              <a:t>Pan’s Labyrinth</a:t>
            </a:r>
          </a:p>
          <a:p>
            <a:pPr lvl="0"/>
            <a:r>
              <a:rPr lang="de-DE"/>
              <a:t>The Prestige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12 Bedste Filmredigering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Babel</a:t>
            </a:r>
          </a:p>
          <a:p>
            <a:pPr lvl="0"/>
            <a:r>
              <a:rPr lang="da-DK"/>
              <a:t>Blood Diamond</a:t>
            </a:r>
          </a:p>
          <a:p>
            <a:pPr lvl="0"/>
            <a:r>
              <a:rPr lang="da-DK"/>
              <a:t>Children Of Men</a:t>
            </a:r>
          </a:p>
          <a:p>
            <a:pPr lvl="0"/>
            <a:r>
              <a:rPr lang="da-DK"/>
              <a:t>The Departed</a:t>
            </a:r>
          </a:p>
          <a:p>
            <a:pPr lvl="0"/>
            <a:r>
              <a:rPr lang="da-DK"/>
              <a:t>United 93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13 Bedste Kostumer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Curse Of The Golden Flower</a:t>
            </a:r>
          </a:p>
          <a:p>
            <a:pPr lvl="0"/>
            <a:r>
              <a:rPr lang="da-DK"/>
              <a:t>The Devil Wears Prada</a:t>
            </a:r>
          </a:p>
          <a:p>
            <a:pPr lvl="0"/>
            <a:r>
              <a:rPr lang="da-DK"/>
              <a:t>Dreamgirls</a:t>
            </a:r>
          </a:p>
          <a:p>
            <a:pPr lvl="0"/>
            <a:r>
              <a:rPr lang="da-DK"/>
              <a:t>Marie Antoinette</a:t>
            </a:r>
          </a:p>
          <a:p>
            <a:pPr lvl="0"/>
            <a:r>
              <a:rPr lang="da-DK"/>
              <a:t>The Queen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14 </a:t>
            </a:r>
            <a:r>
              <a:rPr lang="de-DE" dirty="0" err="1"/>
              <a:t>Bedste</a:t>
            </a:r>
            <a:r>
              <a:rPr lang="de-DE" dirty="0"/>
              <a:t> Makeup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Apocalypto</a:t>
            </a:r>
          </a:p>
          <a:p>
            <a:pPr lvl="0"/>
            <a:r>
              <a:rPr lang="de-DE"/>
              <a:t>Click</a:t>
            </a:r>
          </a:p>
          <a:p>
            <a:pPr lvl="0"/>
            <a:r>
              <a:rPr lang="de-DE"/>
              <a:t>Pan’s Labyrinth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Skuespillere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8819722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15 Bedste Kvindelige Birolle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Adriana Barraza – Babel</a:t>
            </a:r>
          </a:p>
          <a:p>
            <a:pPr lvl="0"/>
            <a:r>
              <a:rPr lang="da-DK"/>
              <a:t>Cate Blanchett – Notes On A Scandal</a:t>
            </a:r>
          </a:p>
          <a:p>
            <a:pPr lvl="0"/>
            <a:r>
              <a:rPr lang="en-US"/>
              <a:t>Abigail Breslin – Little Miss Sunshine</a:t>
            </a:r>
          </a:p>
          <a:p>
            <a:pPr lvl="0"/>
            <a:r>
              <a:rPr lang="de-DE"/>
              <a:t>Jennifer Hudson – Dreamgirls</a:t>
            </a:r>
          </a:p>
          <a:p>
            <a:pPr lvl="0"/>
            <a:r>
              <a:rPr lang="de-DE"/>
              <a:t>Rinko Kikuchi – Babel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1 Bedste Visuelle Effekter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Pirates Of The Caribbean: Dead Man’s Chest</a:t>
            </a:r>
          </a:p>
          <a:p>
            <a:pPr lvl="0"/>
            <a:r>
              <a:rPr lang="da-DK"/>
              <a:t>Poseidon</a:t>
            </a:r>
          </a:p>
          <a:p>
            <a:pPr lvl="0"/>
            <a:r>
              <a:rPr lang="da-DK"/>
              <a:t>Superman Returns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16 Bedste Kvindelig Hovedrolle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Penélope Cruz – Vol Ver</a:t>
            </a:r>
          </a:p>
          <a:p>
            <a:pPr lvl="0"/>
            <a:r>
              <a:rPr lang="de-DE"/>
              <a:t>Judi Dench – Notes On A Scandal</a:t>
            </a:r>
          </a:p>
          <a:p>
            <a:pPr lvl="0"/>
            <a:r>
              <a:rPr lang="de-DE"/>
              <a:t>Helen Mirren – The Queen</a:t>
            </a:r>
          </a:p>
          <a:p>
            <a:pPr lvl="0"/>
            <a:r>
              <a:rPr lang="en-US"/>
              <a:t>Meryl Streep – The Devil Wears Prada</a:t>
            </a:r>
          </a:p>
          <a:p>
            <a:pPr lvl="0"/>
            <a:r>
              <a:rPr lang="de-DE"/>
              <a:t>Kate Winslet – Little Children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17 Bedste Mandlige Birolle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Alan Arkin – Little Miss Sunshine</a:t>
            </a:r>
          </a:p>
          <a:p>
            <a:pPr lvl="0"/>
            <a:r>
              <a:rPr lang="en-US"/>
              <a:t>Jackie Earle Haley – Little Children</a:t>
            </a:r>
          </a:p>
          <a:p>
            <a:pPr lvl="0"/>
            <a:r>
              <a:rPr lang="da-DK"/>
              <a:t>Djimon Hounsou – Blood Diamond</a:t>
            </a:r>
          </a:p>
          <a:p>
            <a:pPr lvl="0"/>
            <a:r>
              <a:rPr lang="de-DE"/>
              <a:t>Eddie Murphy – Dreamgirls</a:t>
            </a:r>
          </a:p>
          <a:p>
            <a:pPr lvl="0"/>
            <a:r>
              <a:rPr lang="de-DE"/>
              <a:t>Mark Wahlberg – The Departed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18 Bedste Mandlige Hovedrolle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Leonardo Dicaprio – Blood Diamond</a:t>
            </a:r>
          </a:p>
          <a:p>
            <a:pPr lvl="0"/>
            <a:r>
              <a:rPr lang="da-DK"/>
              <a:t>Ryan Gosling – Half Nelson</a:t>
            </a:r>
          </a:p>
          <a:p>
            <a:pPr lvl="0"/>
            <a:r>
              <a:rPr lang="da-DK"/>
              <a:t>Peter O’toole – Venus</a:t>
            </a:r>
          </a:p>
          <a:p>
            <a:pPr lvl="0"/>
            <a:r>
              <a:rPr lang="en-US"/>
              <a:t>Will Smith – The Pursuit Of Happyness</a:t>
            </a:r>
          </a:p>
          <a:p>
            <a:pPr lvl="0"/>
            <a:r>
              <a:rPr lang="en-US"/>
              <a:t>Forest Whitaker – The Last King Of Scotland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8612219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19 </a:t>
            </a:r>
            <a:r>
              <a:rPr lang="de-DE" dirty="0" err="1"/>
              <a:t>Bedste</a:t>
            </a:r>
            <a:r>
              <a:rPr lang="de-DE" dirty="0"/>
              <a:t> Dokumentar 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Deliver Us From Evil</a:t>
            </a:r>
          </a:p>
          <a:p>
            <a:pPr lvl="0"/>
            <a:r>
              <a:rPr lang="da-DK"/>
              <a:t>An Inconvenienttruth</a:t>
            </a:r>
          </a:p>
          <a:p>
            <a:pPr lvl="0"/>
            <a:r>
              <a:rPr lang="da-DK"/>
              <a:t>Iraq In Fragments</a:t>
            </a:r>
          </a:p>
          <a:p>
            <a:pPr lvl="0"/>
            <a:r>
              <a:rPr lang="da-DK"/>
              <a:t>Jesus Camp</a:t>
            </a:r>
          </a:p>
          <a:p>
            <a:pPr lvl="0"/>
            <a:r>
              <a:rPr lang="da-DK"/>
              <a:t>My Country, My Country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/>
              <a:t>20 Bedste Udenlandske Manuskript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Borat Cultural Learnings Of America For Make Benefit Glorious Nation Of Kazakhstan</a:t>
            </a:r>
          </a:p>
          <a:p>
            <a:pPr lvl="0"/>
            <a:r>
              <a:rPr lang="da-DK"/>
              <a:t>Children Of Men</a:t>
            </a:r>
          </a:p>
          <a:p>
            <a:pPr lvl="0"/>
            <a:r>
              <a:rPr lang="da-DK"/>
              <a:t>The Departed</a:t>
            </a:r>
          </a:p>
          <a:p>
            <a:pPr lvl="0"/>
            <a:r>
              <a:rPr lang="da-DK"/>
              <a:t>Little Children</a:t>
            </a:r>
          </a:p>
          <a:p>
            <a:pPr lvl="0"/>
            <a:r>
              <a:rPr lang="da-DK"/>
              <a:t>Notes On A Scandal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21 </a:t>
            </a:r>
            <a:r>
              <a:rPr lang="de-DE" dirty="0" err="1"/>
              <a:t>Bedste</a:t>
            </a:r>
            <a:r>
              <a:rPr lang="de-DE" dirty="0"/>
              <a:t> Manuskript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Babel</a:t>
            </a:r>
          </a:p>
          <a:p>
            <a:pPr lvl="0"/>
            <a:r>
              <a:rPr lang="de-DE"/>
              <a:t>Letters From Iwo Jima</a:t>
            </a:r>
          </a:p>
          <a:p>
            <a:pPr lvl="0"/>
            <a:r>
              <a:rPr lang="de-DE"/>
              <a:t>Little Miss Sunshine</a:t>
            </a:r>
          </a:p>
          <a:p>
            <a:pPr lvl="0"/>
            <a:r>
              <a:rPr lang="de-DE"/>
              <a:t>Pan’s Labyrinth</a:t>
            </a:r>
          </a:p>
          <a:p>
            <a:pPr lvl="0"/>
            <a:r>
              <a:rPr lang="de-DE"/>
              <a:t>The Queen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22 </a:t>
            </a:r>
            <a:r>
              <a:rPr lang="de-DE" dirty="0" err="1"/>
              <a:t>Bedste</a:t>
            </a:r>
            <a:r>
              <a:rPr lang="de-DE" dirty="0"/>
              <a:t> </a:t>
            </a:r>
            <a:r>
              <a:rPr lang="de-DE" dirty="0" err="1"/>
              <a:t>Instruktør</a:t>
            </a:r>
            <a:endParaRPr lang="de-DE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Babel</a:t>
            </a:r>
          </a:p>
          <a:p>
            <a:pPr lvl="0"/>
            <a:r>
              <a:rPr lang="de-DE"/>
              <a:t>The Departed</a:t>
            </a:r>
          </a:p>
          <a:p>
            <a:pPr lvl="0"/>
            <a:r>
              <a:rPr lang="de-DE"/>
              <a:t>Letters From Iwo Jima</a:t>
            </a:r>
          </a:p>
          <a:p>
            <a:pPr lvl="0"/>
            <a:r>
              <a:rPr lang="de-DE"/>
              <a:t>The Queen</a:t>
            </a:r>
          </a:p>
          <a:p>
            <a:pPr lvl="0"/>
            <a:r>
              <a:rPr lang="de-DE"/>
              <a:t>United 93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23 Bedste Udenlandske 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After The Wedding</a:t>
            </a:r>
          </a:p>
          <a:p>
            <a:pPr lvl="0"/>
            <a:r>
              <a:rPr lang="da-DK"/>
              <a:t>Days Of Glory (Indigènes)</a:t>
            </a:r>
          </a:p>
          <a:p>
            <a:pPr lvl="0"/>
            <a:r>
              <a:rPr lang="da-DK"/>
              <a:t>The Lives Of Others</a:t>
            </a:r>
          </a:p>
          <a:p>
            <a:pPr lvl="0"/>
            <a:r>
              <a:rPr lang="da-DK"/>
              <a:t>Pan’s Labyrinth</a:t>
            </a:r>
          </a:p>
          <a:p>
            <a:pPr lvl="0"/>
            <a:r>
              <a:rPr lang="da-DK"/>
              <a:t>Water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24 Bedste 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Babel</a:t>
            </a:r>
          </a:p>
          <a:p>
            <a:pPr lvl="0"/>
            <a:r>
              <a:rPr lang="de-DE"/>
              <a:t>The Departed</a:t>
            </a:r>
          </a:p>
          <a:p>
            <a:pPr lvl="0"/>
            <a:r>
              <a:rPr lang="de-DE"/>
              <a:t>Letters From Iwo Jima</a:t>
            </a:r>
          </a:p>
          <a:p>
            <a:pPr lvl="0"/>
            <a:r>
              <a:rPr lang="de-DE"/>
              <a:t>Little Miss Sunshine</a:t>
            </a:r>
          </a:p>
          <a:p>
            <a:pPr lvl="0"/>
            <a:r>
              <a:rPr lang="da-DK"/>
              <a:t>The Queen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2 Bedste Animerede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The Danish Poet</a:t>
            </a:r>
          </a:p>
          <a:p>
            <a:pPr lvl="0"/>
            <a:r>
              <a:rPr lang="da-DK"/>
              <a:t>Lifted</a:t>
            </a:r>
          </a:p>
          <a:p>
            <a:pPr lvl="0"/>
            <a:r>
              <a:rPr lang="da-DK"/>
              <a:t>The Little Matchgirl</a:t>
            </a:r>
          </a:p>
          <a:p>
            <a:pPr lvl="0"/>
            <a:r>
              <a:rPr lang="da-DK"/>
              <a:t>Maestro</a:t>
            </a:r>
          </a:p>
          <a:p>
            <a:pPr lvl="0"/>
            <a:r>
              <a:rPr lang="da-DK"/>
              <a:t>No Time For Nuts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3 Bedste Animationsfilm - Lang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Cars</a:t>
            </a:r>
          </a:p>
          <a:p>
            <a:pPr lvl="0"/>
            <a:r>
              <a:rPr lang="da-DK"/>
              <a:t>Happy Feet</a:t>
            </a:r>
          </a:p>
          <a:p>
            <a:pPr lvl="0"/>
            <a:r>
              <a:rPr lang="da-DK"/>
              <a:t>Monster House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4 Bedste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Binta and The Great Idea (Binta Y La Gran Idea)</a:t>
            </a:r>
          </a:p>
          <a:p>
            <a:pPr lvl="0"/>
            <a:r>
              <a:rPr lang="en-US"/>
              <a:t>Éramos Pocos (One Too Many)</a:t>
            </a:r>
          </a:p>
          <a:p>
            <a:pPr lvl="0"/>
            <a:r>
              <a:rPr lang="de-DE"/>
              <a:t>Helmer &amp; Son</a:t>
            </a:r>
          </a:p>
          <a:p>
            <a:pPr lvl="0"/>
            <a:r>
              <a:rPr lang="de-DE"/>
              <a:t>The Saviour</a:t>
            </a:r>
          </a:p>
          <a:p>
            <a:pPr lvl="0"/>
            <a:r>
              <a:rPr lang="de-DE"/>
              <a:t>West Bank Story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5 </a:t>
            </a:r>
            <a:r>
              <a:rPr lang="de-DE" dirty="0" err="1"/>
              <a:t>Bedste</a:t>
            </a:r>
            <a:r>
              <a:rPr lang="de-DE" dirty="0"/>
              <a:t> Dokumentar </a:t>
            </a:r>
            <a:r>
              <a:rPr lang="de-DE" dirty="0" err="1"/>
              <a:t>Kortfilm</a:t>
            </a:r>
            <a:endParaRPr lang="de-DE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The Blood Of Yingzhou District</a:t>
            </a:r>
          </a:p>
          <a:p>
            <a:pPr lvl="0"/>
            <a:r>
              <a:rPr lang="de-DE"/>
              <a:t>Recycled Life</a:t>
            </a:r>
          </a:p>
          <a:p>
            <a:pPr lvl="0"/>
            <a:r>
              <a:rPr lang="de-DE"/>
              <a:t>Rehearsing A Dream</a:t>
            </a:r>
          </a:p>
          <a:p>
            <a:pPr lvl="0"/>
            <a:r>
              <a:rPr lang="de-DE"/>
              <a:t>Two Hands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Musik og lyd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6361621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6 Bedste Musik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Babel</a:t>
            </a:r>
          </a:p>
          <a:p>
            <a:pPr lvl="0"/>
            <a:r>
              <a:rPr lang="da-DK"/>
              <a:t>The Good German</a:t>
            </a:r>
          </a:p>
          <a:p>
            <a:pPr lvl="0"/>
            <a:r>
              <a:rPr lang="de-DE"/>
              <a:t>Notes On A Scandal</a:t>
            </a:r>
          </a:p>
          <a:p>
            <a:pPr lvl="0"/>
            <a:r>
              <a:rPr lang="de-DE"/>
              <a:t>Pan’s Labyrinth</a:t>
            </a:r>
          </a:p>
          <a:p>
            <a:pPr lvl="0"/>
            <a:r>
              <a:rPr lang="de-DE"/>
              <a:t>The Queen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7 Bedste Titel Sang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“I Need To Wake Up”</a:t>
            </a:r>
          </a:p>
          <a:p>
            <a:pPr lvl="0"/>
            <a:r>
              <a:rPr lang="da-DK"/>
              <a:t>– An Inconvenienttruth</a:t>
            </a:r>
          </a:p>
          <a:p>
            <a:pPr lvl="0"/>
            <a:r>
              <a:rPr lang="da-DK"/>
              <a:t>“Listen” – Dreamgirls</a:t>
            </a:r>
          </a:p>
          <a:p>
            <a:pPr lvl="0"/>
            <a:r>
              <a:rPr lang="en-US"/>
              <a:t>“Love You I Do” – Dreamgirls</a:t>
            </a:r>
          </a:p>
          <a:p>
            <a:pPr lvl="0"/>
            <a:r>
              <a:rPr lang="da-DK"/>
              <a:t>“Our Town” – Cars</a:t>
            </a:r>
          </a:p>
          <a:p>
            <a:pPr lvl="0"/>
            <a:r>
              <a:rPr lang="da-DK"/>
              <a:t>“Patience” – Dreamgirls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Udsnit">
  <a:themeElements>
    <a:clrScheme name="Udsnit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Udsnit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Udsnit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00811A4-AA91-4039-B56F-28A806CB5AE4}"/>
</file>

<file path=customXml/itemProps2.xml><?xml version="1.0" encoding="utf-8"?>
<ds:datastoreItem xmlns:ds="http://schemas.openxmlformats.org/officeDocument/2006/customXml" ds:itemID="{CFCA3359-7517-485F-AFE2-D6E92F50AB85}"/>
</file>

<file path=customXml/itemProps3.xml><?xml version="1.0" encoding="utf-8"?>
<ds:datastoreItem xmlns:ds="http://schemas.openxmlformats.org/officeDocument/2006/customXml" ds:itemID="{BBBCBD53-C773-4761-BB56-E2694DD7831C}"/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257</TotalTime>
  <Words>502</Words>
  <Application>Microsoft Office PowerPoint</Application>
  <PresentationFormat>Skærmshow (4:3)</PresentationFormat>
  <Paragraphs>144</Paragraphs>
  <Slides>29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2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29</vt:i4>
      </vt:variant>
    </vt:vector>
  </HeadingPairs>
  <TitlesOfParts>
    <vt:vector size="32" baseType="lpstr">
      <vt:lpstr>Century Gothic</vt:lpstr>
      <vt:lpstr>Wingdings 3</vt:lpstr>
      <vt:lpstr>Udsnit</vt:lpstr>
      <vt:lpstr>Effekter og kortfilm</vt:lpstr>
      <vt:lpstr>1 Bedste Visuelle Effekter</vt:lpstr>
      <vt:lpstr>2 Bedste Animerede Kortfilm</vt:lpstr>
      <vt:lpstr>3 Bedste Animationsfilm - Lang</vt:lpstr>
      <vt:lpstr>4 Bedste Kortfilm</vt:lpstr>
      <vt:lpstr>5 Bedste Dokumentar Kortfilm</vt:lpstr>
      <vt:lpstr>Musik og lyd</vt:lpstr>
      <vt:lpstr>6 Bedste Musik</vt:lpstr>
      <vt:lpstr>7 Bedste Titel Sang</vt:lpstr>
      <vt:lpstr>8 Bedste Lydredigering</vt:lpstr>
      <vt:lpstr>9 Bedste Lydmixning</vt:lpstr>
      <vt:lpstr>kreativitet</vt:lpstr>
      <vt:lpstr>10 Bedste Kreative Produktion</vt:lpstr>
      <vt:lpstr>11 Bedste Valg Af Kamera Og Lys</vt:lpstr>
      <vt:lpstr>12 Bedste Filmredigering</vt:lpstr>
      <vt:lpstr>13 Bedste Kostumer</vt:lpstr>
      <vt:lpstr>14 Bedste Makeup</vt:lpstr>
      <vt:lpstr>Skuespillere</vt:lpstr>
      <vt:lpstr>15 Bedste Kvindelige Birolle</vt:lpstr>
      <vt:lpstr>16 Bedste Kvindelig Hovedrolle</vt:lpstr>
      <vt:lpstr>17 Bedste Mandlige Birolle</vt:lpstr>
      <vt:lpstr>18 Bedste Mandlige Hovedrolle</vt:lpstr>
      <vt:lpstr>Film</vt:lpstr>
      <vt:lpstr>19 Bedste Dokumentar Film</vt:lpstr>
      <vt:lpstr>20 Bedste Udenlandske Manuskript</vt:lpstr>
      <vt:lpstr>21 Bedste Manuskript</vt:lpstr>
      <vt:lpstr>22 Bedste Instruktør</vt:lpstr>
      <vt:lpstr>23 Bedste Udenlandske Film</vt:lpstr>
      <vt:lpstr>24 Bedste Film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Film Konkurrence</dc:title>
  <dc:creator>ac</dc:creator>
  <cp:lastModifiedBy>Søren Skovsgaard Jensen</cp:lastModifiedBy>
  <cp:revision>18</cp:revision>
  <dcterms:created xsi:type="dcterms:W3CDTF">2007-07-03T08:08:47Z</dcterms:created>
  <dcterms:modified xsi:type="dcterms:W3CDTF">2019-06-11T07:30:51Z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