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CF61EF-783B-473E-8C52-25F673E3CA3B}" v="56" dt="2019-06-11T12:24:22.5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53" autoAdjust="0"/>
    <p:restoredTop sz="94660"/>
  </p:normalViewPr>
  <p:slideViewPr>
    <p:cSldViewPr snapToGrid="0">
      <p:cViewPr varScale="1">
        <p:scale>
          <a:sx n="62" d="100"/>
          <a:sy n="62" d="100"/>
        </p:scale>
        <p:origin x="48" y="6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7/3/2019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7F4100-BBF7-4823-B8D5-B0FC1DDDD7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6068" y="3747563"/>
            <a:ext cx="6393089" cy="2268559"/>
          </a:xfrm>
        </p:spPr>
        <p:txBody>
          <a:bodyPr/>
          <a:lstStyle/>
          <a:p>
            <a:r>
              <a:rPr lang="da-DK" dirty="0"/>
              <a:t>Rørsangerparken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E02B4913-5A91-4544-AC91-B951FC8802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Generalforsamling i Grundejerforeningen</a:t>
            </a:r>
          </a:p>
        </p:txBody>
      </p:sp>
    </p:spTree>
    <p:extLst>
      <p:ext uri="{BB962C8B-B14F-4D97-AF65-F5344CB8AC3E}">
        <p14:creationId xmlns:p14="http://schemas.microsoft.com/office/powerpoint/2010/main" val="3235409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FC23D-D1F8-4297-AEB3-9C0E7101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Dagsorden</a:t>
            </a:r>
          </a:p>
        </p:txBody>
      </p:sp>
      <p:sp>
        <p:nvSpPr>
          <p:cNvPr id="5" name="Pil: pentagon 4">
            <a:extLst>
              <a:ext uri="{FF2B5EF4-FFF2-40B4-BE49-F238E27FC236}">
                <a16:creationId xmlns:a16="http://schemas.microsoft.com/office/drawing/2014/main" id="{D0FB3238-A104-47BE-B7E4-F2161F1EFE91}"/>
              </a:ext>
            </a:extLst>
          </p:cNvPr>
          <p:cNvSpPr/>
          <p:nvPr/>
        </p:nvSpPr>
        <p:spPr>
          <a:xfrm>
            <a:off x="1318866" y="1346670"/>
            <a:ext cx="4932000" cy="843167"/>
          </a:xfrm>
          <a:prstGeom prst="homePlat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tx2">
                    <a:lumMod val="25000"/>
                  </a:schemeClr>
                </a:solidFill>
              </a:rPr>
              <a:t>Velkomst</a:t>
            </a:r>
          </a:p>
        </p:txBody>
      </p:sp>
      <p:sp>
        <p:nvSpPr>
          <p:cNvPr id="6" name="Pil: pentagon 5">
            <a:extLst>
              <a:ext uri="{FF2B5EF4-FFF2-40B4-BE49-F238E27FC236}">
                <a16:creationId xmlns:a16="http://schemas.microsoft.com/office/drawing/2014/main" id="{834DE45C-03FD-462D-AE3A-E805E5CD5704}"/>
              </a:ext>
            </a:extLst>
          </p:cNvPr>
          <p:cNvSpPr/>
          <p:nvPr/>
        </p:nvSpPr>
        <p:spPr>
          <a:xfrm>
            <a:off x="1318866" y="2408722"/>
            <a:ext cx="4932000" cy="843167"/>
          </a:xfrm>
          <a:prstGeom prst="homePlat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tx2">
                    <a:lumMod val="25000"/>
                  </a:schemeClr>
                </a:solidFill>
              </a:rPr>
              <a:t>Beretning</a:t>
            </a:r>
          </a:p>
        </p:txBody>
      </p:sp>
      <p:sp>
        <p:nvSpPr>
          <p:cNvPr id="7" name="Pil: pentagon 6">
            <a:extLst>
              <a:ext uri="{FF2B5EF4-FFF2-40B4-BE49-F238E27FC236}">
                <a16:creationId xmlns:a16="http://schemas.microsoft.com/office/drawing/2014/main" id="{A0F996D8-7323-4779-87D3-AFE44C81B624}"/>
              </a:ext>
            </a:extLst>
          </p:cNvPr>
          <p:cNvSpPr/>
          <p:nvPr/>
        </p:nvSpPr>
        <p:spPr>
          <a:xfrm>
            <a:off x="1318866" y="4532826"/>
            <a:ext cx="4932000" cy="843167"/>
          </a:xfrm>
          <a:prstGeom prst="homePlat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tx2">
                    <a:lumMod val="25000"/>
                  </a:schemeClr>
                </a:solidFill>
              </a:rPr>
              <a:t>Valg</a:t>
            </a:r>
          </a:p>
        </p:txBody>
      </p:sp>
      <p:sp>
        <p:nvSpPr>
          <p:cNvPr id="8" name="Pil: pentagon 7">
            <a:extLst>
              <a:ext uri="{FF2B5EF4-FFF2-40B4-BE49-F238E27FC236}">
                <a16:creationId xmlns:a16="http://schemas.microsoft.com/office/drawing/2014/main" id="{E5251F9F-C8B6-4931-B76F-51AA77BFFDAD}"/>
              </a:ext>
            </a:extLst>
          </p:cNvPr>
          <p:cNvSpPr/>
          <p:nvPr/>
        </p:nvSpPr>
        <p:spPr>
          <a:xfrm>
            <a:off x="1318866" y="3470774"/>
            <a:ext cx="4932000" cy="843167"/>
          </a:xfrm>
          <a:prstGeom prst="homePlat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tx2">
                    <a:lumMod val="25000"/>
                  </a:schemeClr>
                </a:solidFill>
              </a:rPr>
              <a:t>Arbejdsprogram 2020</a:t>
            </a:r>
          </a:p>
        </p:txBody>
      </p:sp>
      <p:sp>
        <p:nvSpPr>
          <p:cNvPr id="10" name="Pil: pentagon 9">
            <a:extLst>
              <a:ext uri="{FF2B5EF4-FFF2-40B4-BE49-F238E27FC236}">
                <a16:creationId xmlns:a16="http://schemas.microsoft.com/office/drawing/2014/main" id="{44139A94-ACDA-42F4-AF44-028FE43B889C}"/>
              </a:ext>
            </a:extLst>
          </p:cNvPr>
          <p:cNvSpPr/>
          <p:nvPr/>
        </p:nvSpPr>
        <p:spPr>
          <a:xfrm>
            <a:off x="1318866" y="5594879"/>
            <a:ext cx="4932000" cy="843167"/>
          </a:xfrm>
          <a:prstGeom prst="homePlat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2800" dirty="0">
                <a:solidFill>
                  <a:schemeClr val="tx2">
                    <a:lumMod val="25000"/>
                  </a:schemeClr>
                </a:solidFill>
              </a:rPr>
              <a:t>Evt.</a:t>
            </a:r>
          </a:p>
        </p:txBody>
      </p:sp>
    </p:spTree>
    <p:extLst>
      <p:ext uri="{BB962C8B-B14F-4D97-AF65-F5344CB8AC3E}">
        <p14:creationId xmlns:p14="http://schemas.microsoft.com/office/powerpoint/2010/main" val="267576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5782CC7-E4D8-4A5D-8B4D-04D8A51FF82B}"/>
</file>

<file path=customXml/itemProps2.xml><?xml version="1.0" encoding="utf-8"?>
<ds:datastoreItem xmlns:ds="http://schemas.openxmlformats.org/officeDocument/2006/customXml" ds:itemID="{9AB3C7A8-A466-47C3-BC9E-F0B79368810E}"/>
</file>

<file path=customXml/itemProps3.xml><?xml version="1.0" encoding="utf-8"?>
<ds:datastoreItem xmlns:ds="http://schemas.openxmlformats.org/officeDocument/2006/customXml" ds:itemID="{9EDF3EFD-DD64-4A8B-B65E-B98A1239D6FE}"/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TM16401375[[fn=Madison]]</Template>
  <TotalTime>280</TotalTime>
  <Words>12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7" baseType="lpstr">
      <vt:lpstr>Arial</vt:lpstr>
      <vt:lpstr>MS Shell Dlg 2</vt:lpstr>
      <vt:lpstr>Wingdings</vt:lpstr>
      <vt:lpstr>Wingdings 3</vt:lpstr>
      <vt:lpstr>Madison</vt:lpstr>
      <vt:lpstr>Rørsangerparken</vt:lpstr>
      <vt:lpstr>Dagsorden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Rørsangerparken</dc:title>
  <dc:creator>Søren Skovsgaard Jensen</dc:creator>
  <cp:lastModifiedBy>Søren Skovsgaard Jensen</cp:lastModifiedBy>
  <cp:revision>6</cp:revision>
  <dcterms:created xsi:type="dcterms:W3CDTF">2019-06-06T08:18:16Z</dcterms:created>
  <dcterms:modified xsi:type="dcterms:W3CDTF">2019-07-03T14:41:29Z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