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4"/>
  </p:sldMasterIdLst>
  <p:notesMasterIdLst>
    <p:notesMasterId r:id="rId13"/>
  </p:notesMasterIdLst>
  <p:sldIdLst>
    <p:sldId id="256" r:id="rId5"/>
    <p:sldId id="257" r:id="rId6"/>
    <p:sldId id="258" r:id="rId7"/>
    <p:sldId id="263" r:id="rId8"/>
    <p:sldId id="259" r:id="rId9"/>
    <p:sldId id="264" r:id="rId10"/>
    <p:sldId id="260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90" autoAdjust="0"/>
    <p:restoredTop sz="86383" autoAdjust="0"/>
  </p:normalViewPr>
  <p:slideViewPr>
    <p:cSldViewPr>
      <p:cViewPr varScale="1">
        <p:scale>
          <a:sx n="66" d="100"/>
          <a:sy n="66" d="100"/>
        </p:scale>
        <p:origin x="45" y="30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03-07-2019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2122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32900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761007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9071352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87316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85238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1314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9893125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4063129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364792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320720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61459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113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6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6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6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5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5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E639389-5CE5-4E42-90F2-7285AB3AB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D8BB72-00A6-426D-9D3D-E424019F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3680" y="240031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90CD3C-3755-4F1C-9BDA-BF4A62A21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1" y="240030"/>
            <a:ext cx="7821038" cy="637794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2996" y="688255"/>
            <a:ext cx="6244018" cy="5217595"/>
          </a:xfrm>
          <a:noFill/>
          <a:ln w="12700" cmpd="sng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da-DK" sz="6000" dirty="0">
                <a:solidFill>
                  <a:schemeClr val="bg1"/>
                </a:solidFill>
              </a:rPr>
              <a:t>Jobopslag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8369994" y="688255"/>
            <a:ext cx="3079883" cy="5217595"/>
          </a:xfrm>
        </p:spPr>
        <p:txBody>
          <a:bodyPr anchor="ctr">
            <a:normAutofit/>
          </a:bodyPr>
          <a:lstStyle/>
          <a:p>
            <a:pPr algn="l"/>
            <a:r>
              <a:rPr lang="da-DK" sz="2400"/>
              <a:t>4. Kvartal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>
          <a:xfrm>
            <a:off x="1143000" y="2060848"/>
            <a:ext cx="9872871" cy="4038600"/>
          </a:xfrm>
        </p:spPr>
        <p:txBody>
          <a:bodyPr>
            <a:normAutofit/>
          </a:bodyPr>
          <a:lstStyle/>
          <a:p>
            <a:pPr marL="719138" indent="-673100"/>
            <a:r>
              <a:rPr lang="da-DK" sz="5400" dirty="0"/>
              <a:t>7 Salgsassistenter </a:t>
            </a:r>
          </a:p>
          <a:p>
            <a:pPr marL="719138" indent="-673100"/>
            <a:r>
              <a:rPr lang="da-DK" sz="5400" dirty="0"/>
              <a:t>Marketingskoordinator</a:t>
            </a:r>
          </a:p>
          <a:p>
            <a:pPr marL="719138" indent="-673100"/>
            <a:r>
              <a:rPr lang="da-DK" sz="5400" dirty="0"/>
              <a:t>Butiksansvarlige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19138" indent="-673100"/>
            <a:r>
              <a:rPr lang="da-DK" sz="5400" dirty="0"/>
              <a:t>Besøge </a:t>
            </a:r>
            <a:r>
              <a:rPr lang="da-DK" sz="5400" dirty="0" err="1"/>
              <a:t>StyleBoost</a:t>
            </a:r>
            <a:r>
              <a:rPr lang="da-DK" sz="5400" dirty="0"/>
              <a:t> butikker</a:t>
            </a:r>
          </a:p>
          <a:p>
            <a:pPr marL="719138" indent="-673100"/>
            <a:r>
              <a:rPr lang="da-DK" sz="5400" dirty="0"/>
              <a:t>Afholde medarbejdersamtaler</a:t>
            </a:r>
          </a:p>
          <a:p>
            <a:pPr marL="719138" indent="-673100"/>
            <a:r>
              <a:rPr lang="da-DK" sz="5400" dirty="0"/>
              <a:t>Kontrollere butiksindretning og varelager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19138" indent="-673100"/>
            <a:r>
              <a:rPr lang="da-DK" sz="5400" dirty="0"/>
              <a:t>Kontrollere økonomien</a:t>
            </a:r>
          </a:p>
          <a:p>
            <a:pPr marL="719138" indent="-673100"/>
            <a:r>
              <a:rPr lang="da-DK" sz="5400" dirty="0"/>
              <a:t>Attraktiv løn</a:t>
            </a:r>
          </a:p>
          <a:p>
            <a:pPr marL="719138" indent="-673100"/>
            <a:r>
              <a:rPr lang="da-DK" sz="5400" dirty="0"/>
              <a:t>Firmabil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279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/>
              <a:t>Salgsassistenter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19138" indent="-673100"/>
            <a:r>
              <a:rPr lang="da-DK" sz="5400" dirty="0"/>
              <a:t>Betjene kunder</a:t>
            </a:r>
          </a:p>
          <a:p>
            <a:pPr marL="719138" indent="-673100"/>
            <a:r>
              <a:rPr lang="da-DK" sz="5400" dirty="0"/>
              <a:t>Sætte film på hylder</a:t>
            </a:r>
          </a:p>
          <a:p>
            <a:pPr marL="719138" indent="-673100"/>
            <a:r>
              <a:rPr lang="da-DK" sz="5400" dirty="0"/>
              <a:t>Kontrollere beholdningen af møbler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EF5AA2-EA4D-473A-8A74-4BA7E9C98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 err="1"/>
              <a:t>Salgassistenter</a:t>
            </a:r>
            <a:endParaRPr lang="da-DK" sz="3200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4A23D25-43D1-403E-9DA2-A3DB2D81B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9138" indent="-673100"/>
            <a:r>
              <a:rPr lang="da-DK" sz="5400" dirty="0"/>
              <a:t>Fleksible arbejdstider</a:t>
            </a:r>
          </a:p>
          <a:p>
            <a:pPr marL="719138" indent="-673100"/>
            <a:r>
              <a:rPr lang="da-DK" sz="5400" dirty="0"/>
              <a:t>God løn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1497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200" dirty="0"/>
              <a:t>Marketingkoordinator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>
          <a:xfrm>
            <a:off x="1143000" y="2057400"/>
            <a:ext cx="10713640" cy="4038600"/>
          </a:xfrm>
        </p:spPr>
        <p:txBody>
          <a:bodyPr/>
          <a:lstStyle/>
          <a:p>
            <a:pPr marL="719138" indent="-673100"/>
            <a:r>
              <a:rPr lang="da-DK" dirty="0"/>
              <a:t>Ansvarlig for markedsføring</a:t>
            </a:r>
          </a:p>
          <a:p>
            <a:pPr marL="719138" indent="-673100"/>
            <a:r>
              <a:rPr lang="da-DK" dirty="0"/>
              <a:t>Attraktiv løn</a:t>
            </a:r>
          </a:p>
          <a:p>
            <a:pPr marL="719138" indent="-673100"/>
            <a:r>
              <a:rPr lang="da-DK" dirty="0"/>
              <a:t>Firmabil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Ansøgninger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rundlæggende">
  <a:themeElements>
    <a:clrScheme name="Grundlæggend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Grundlæggend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rundlæggend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FB3E58-FF09-4996-8511-62BDBFA9DA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7EC352-AA9E-482A-9B25-CB60845CA7C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a42722d-5f09-4047-92fd-fc0cc5ccbc5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7127F0A-2735-48B1-B110-5ED0A1698137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135</Words>
  <Application>Microsoft Office PowerPoint</Application>
  <PresentationFormat>Widescreen</PresentationFormat>
  <Paragraphs>38</Paragraphs>
  <Slides>8</Slides>
  <Notes>6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1" baseType="lpstr">
      <vt:lpstr>Calibri</vt:lpstr>
      <vt:lpstr>Corbel</vt:lpstr>
      <vt:lpstr>Grundlæggende</vt:lpstr>
      <vt:lpstr>Jobopslag</vt:lpstr>
      <vt:lpstr>Følgende stillinger skal opslås</vt:lpstr>
      <vt:lpstr>Butiksansvarlige for Jylland</vt:lpstr>
      <vt:lpstr>Butiksansvarlige for Jylland</vt:lpstr>
      <vt:lpstr>Salgsassistenter</vt:lpstr>
      <vt:lpstr>Salgassistenter</vt:lpstr>
      <vt:lpstr>Marketingkoordinator</vt:lpstr>
      <vt:lpstr>Ansøgninger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Jobopslag</dc:title>
  <dc:creator>Søren Skovsgaard Jensen</dc:creator>
  <cp:lastModifiedBy>Søren Skovsgaard Jensen</cp:lastModifiedBy>
  <cp:revision>2</cp:revision>
  <dcterms:created xsi:type="dcterms:W3CDTF">2019-06-03T10:54:47Z</dcterms:created>
  <dcterms:modified xsi:type="dcterms:W3CDTF">2019-07-03T13:20:46Z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