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48" y="6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A13FEF-1180-4CEC-B930-ECA53E5C8035}"/>
</file>

<file path=customXml/itemProps2.xml><?xml version="1.0" encoding="utf-8"?>
<ds:datastoreItem xmlns:ds="http://schemas.openxmlformats.org/officeDocument/2006/customXml" ds:itemID="{24F1A98A-5A60-4589-A474-CC6FF4E87D61}"/>
</file>

<file path=customXml/itemProps3.xml><?xml version="1.0" encoding="utf-8"?>
<ds:datastoreItem xmlns:ds="http://schemas.openxmlformats.org/officeDocument/2006/customXml" ds:itemID="{398AA482-22A8-4F65-B9A4-45147B787846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281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7</cp:revision>
  <dcterms:created xsi:type="dcterms:W3CDTF">2019-06-06T08:18:16Z</dcterms:created>
  <dcterms:modified xsi:type="dcterms:W3CDTF">2019-07-03T14:42:01Z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