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19672-9C1A-4378-A5A3-7769B2FEA49E}" v="6" dt="2019-06-11T12:21:56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48" y="6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71827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E0EB43-8346-4EC3-AF0F-F13C7DA99E78}"/>
</file>

<file path=customXml/itemProps2.xml><?xml version="1.0" encoding="utf-8"?>
<ds:datastoreItem xmlns:ds="http://schemas.openxmlformats.org/officeDocument/2006/customXml" ds:itemID="{60DDFD6D-867B-4B2F-B378-03DF50397437}"/>
</file>

<file path=customXml/itemProps3.xml><?xml version="1.0" encoding="utf-8"?>
<ds:datastoreItem xmlns:ds="http://schemas.openxmlformats.org/officeDocument/2006/customXml" ds:itemID="{76C03D0D-6FA1-4260-87E6-FEBDC3A4FF48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219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3</cp:revision>
  <dcterms:created xsi:type="dcterms:W3CDTF">2019-06-06T08:18:16Z</dcterms:created>
  <dcterms:modified xsi:type="dcterms:W3CDTF">2019-07-03T14:11:51Z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