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30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7878"/>
    <a:srgbClr val="336600"/>
    <a:srgbClr val="669900"/>
    <a:srgbClr val="F4F3E7"/>
    <a:srgbClr val="777777"/>
    <a:srgbClr val="757575"/>
    <a:srgbClr val="7B7B7B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25" autoAdjust="0"/>
  </p:normalViewPr>
  <p:slideViewPr>
    <p:cSldViewPr snapToGrid="0">
      <p:cViewPr varScale="1">
        <p:scale>
          <a:sx n="137" d="100"/>
          <a:sy n="137" d="100"/>
        </p:scale>
        <p:origin x="109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245797CE-F43D-4374-8FB7-DF0FA2C94920}"/>
    <pc:docChg chg="custSel delSld modSld delSection modSection">
      <pc:chgData name="Søren Skovsgaard Jensen" userId="656a0eb3-0aed-4716-9264-2eac542ce0da" providerId="ADAL" clId="{245797CE-F43D-4374-8FB7-DF0FA2C94920}" dt="2019-06-03T10:40:48.458" v="73" actId="478"/>
      <pc:docMkLst>
        <pc:docMk/>
      </pc:docMkLst>
      <pc:sldChg chg="del">
        <pc:chgData name="Søren Skovsgaard Jensen" userId="656a0eb3-0aed-4716-9264-2eac542ce0da" providerId="ADAL" clId="{245797CE-F43D-4374-8FB7-DF0FA2C94920}" dt="2019-06-03T10:40:20.041" v="1" actId="2696"/>
        <pc:sldMkLst>
          <pc:docMk/>
          <pc:sldMk cId="3867956262" sldId="256"/>
        </pc:sldMkLst>
      </pc:sldChg>
      <pc:sldChg chg="del">
        <pc:chgData name="Søren Skovsgaard Jensen" userId="656a0eb3-0aed-4716-9264-2eac542ce0da" providerId="ADAL" clId="{245797CE-F43D-4374-8FB7-DF0FA2C94920}" dt="2019-06-03T10:40:34.615" v="66" actId="2696"/>
        <pc:sldMkLst>
          <pc:docMk/>
          <pc:sldMk cId="1100672259" sldId="257"/>
        </pc:sldMkLst>
      </pc:sldChg>
      <pc:sldChg chg="del">
        <pc:chgData name="Søren Skovsgaard Jensen" userId="656a0eb3-0aed-4716-9264-2eac542ce0da" providerId="ADAL" clId="{245797CE-F43D-4374-8FB7-DF0FA2C94920}" dt="2019-06-03T10:40:21.318" v="61" actId="2696"/>
        <pc:sldMkLst>
          <pc:docMk/>
          <pc:sldMk cId="2213719078" sldId="258"/>
        </pc:sldMkLst>
      </pc:sldChg>
      <pc:sldChg chg="del">
        <pc:chgData name="Søren Skovsgaard Jensen" userId="656a0eb3-0aed-4716-9264-2eac542ce0da" providerId="ADAL" clId="{245797CE-F43D-4374-8FB7-DF0FA2C94920}" dt="2019-06-03T10:40:20.660" v="33" actId="2696"/>
        <pc:sldMkLst>
          <pc:docMk/>
          <pc:sldMk cId="402905308" sldId="259"/>
        </pc:sldMkLst>
      </pc:sldChg>
      <pc:sldChg chg="del">
        <pc:chgData name="Søren Skovsgaard Jensen" userId="656a0eb3-0aed-4716-9264-2eac542ce0da" providerId="ADAL" clId="{245797CE-F43D-4374-8FB7-DF0FA2C94920}" dt="2019-06-03T10:40:20.141" v="7" actId="2696"/>
        <pc:sldMkLst>
          <pc:docMk/>
          <pc:sldMk cId="2660314078" sldId="260"/>
        </pc:sldMkLst>
      </pc:sldChg>
      <pc:sldChg chg="del">
        <pc:chgData name="Søren Skovsgaard Jensen" userId="656a0eb3-0aed-4716-9264-2eac542ce0da" providerId="ADAL" clId="{245797CE-F43D-4374-8FB7-DF0FA2C94920}" dt="2019-06-03T10:40:20.641" v="32" actId="2696"/>
        <pc:sldMkLst>
          <pc:docMk/>
          <pc:sldMk cId="2870531208" sldId="261"/>
        </pc:sldMkLst>
      </pc:sldChg>
      <pc:sldChg chg="del">
        <pc:chgData name="Søren Skovsgaard Jensen" userId="656a0eb3-0aed-4716-9264-2eac542ce0da" providerId="ADAL" clId="{245797CE-F43D-4374-8FB7-DF0FA2C94920}" dt="2019-06-03T10:40:21.267" v="58" actId="2696"/>
        <pc:sldMkLst>
          <pc:docMk/>
          <pc:sldMk cId="2330535219" sldId="262"/>
        </pc:sldMkLst>
      </pc:sldChg>
      <pc:sldChg chg="del">
        <pc:chgData name="Søren Skovsgaard Jensen" userId="656a0eb3-0aed-4716-9264-2eac542ce0da" providerId="ADAL" clId="{245797CE-F43D-4374-8FB7-DF0FA2C94920}" dt="2019-06-03T10:40:21.255" v="57" actId="2696"/>
        <pc:sldMkLst>
          <pc:docMk/>
          <pc:sldMk cId="1678702100" sldId="263"/>
        </pc:sldMkLst>
      </pc:sldChg>
      <pc:sldChg chg="del">
        <pc:chgData name="Søren Skovsgaard Jensen" userId="656a0eb3-0aed-4716-9264-2eac542ce0da" providerId="ADAL" clId="{245797CE-F43D-4374-8FB7-DF0FA2C94920}" dt="2019-06-03T10:40:21.238" v="56" actId="2696"/>
        <pc:sldMkLst>
          <pc:docMk/>
          <pc:sldMk cId="2386757743" sldId="264"/>
        </pc:sldMkLst>
      </pc:sldChg>
      <pc:sldChg chg="del">
        <pc:chgData name="Søren Skovsgaard Jensen" userId="656a0eb3-0aed-4716-9264-2eac542ce0da" providerId="ADAL" clId="{245797CE-F43D-4374-8FB7-DF0FA2C94920}" dt="2019-06-03T10:40:21.348" v="62" actId="2696"/>
        <pc:sldMkLst>
          <pc:docMk/>
          <pc:sldMk cId="2869966369" sldId="265"/>
        </pc:sldMkLst>
      </pc:sldChg>
      <pc:sldChg chg="del">
        <pc:chgData name="Søren Skovsgaard Jensen" userId="656a0eb3-0aed-4716-9264-2eac542ce0da" providerId="ADAL" clId="{245797CE-F43D-4374-8FB7-DF0FA2C94920}" dt="2019-06-03T10:40:20.052" v="3" actId="2696"/>
        <pc:sldMkLst>
          <pc:docMk/>
          <pc:sldMk cId="2869947374" sldId="266"/>
        </pc:sldMkLst>
      </pc:sldChg>
      <pc:sldChg chg="del">
        <pc:chgData name="Søren Skovsgaard Jensen" userId="656a0eb3-0aed-4716-9264-2eac542ce0da" providerId="ADAL" clId="{245797CE-F43D-4374-8FB7-DF0FA2C94920}" dt="2019-06-03T10:40:20.328" v="16" actId="2696"/>
        <pc:sldMkLst>
          <pc:docMk/>
          <pc:sldMk cId="2009082947" sldId="267"/>
        </pc:sldMkLst>
      </pc:sldChg>
      <pc:sldChg chg="del">
        <pc:chgData name="Søren Skovsgaard Jensen" userId="656a0eb3-0aed-4716-9264-2eac542ce0da" providerId="ADAL" clId="{245797CE-F43D-4374-8FB7-DF0FA2C94920}" dt="2019-06-03T10:40:20.569" v="29" actId="2696"/>
        <pc:sldMkLst>
          <pc:docMk/>
          <pc:sldMk cId="4264637790" sldId="269"/>
        </pc:sldMkLst>
      </pc:sldChg>
      <pc:sldChg chg="del">
        <pc:chgData name="Søren Skovsgaard Jensen" userId="656a0eb3-0aed-4716-9264-2eac542ce0da" providerId="ADAL" clId="{245797CE-F43D-4374-8FB7-DF0FA2C94920}" dt="2019-06-03T10:40:20.596" v="30" actId="2696"/>
        <pc:sldMkLst>
          <pc:docMk/>
          <pc:sldMk cId="3371234895" sldId="270"/>
        </pc:sldMkLst>
      </pc:sldChg>
      <pc:sldChg chg="del">
        <pc:chgData name="Søren Skovsgaard Jensen" userId="656a0eb3-0aed-4716-9264-2eac542ce0da" providerId="ADAL" clId="{245797CE-F43D-4374-8FB7-DF0FA2C94920}" dt="2019-06-03T10:40:20.609" v="31" actId="2696"/>
        <pc:sldMkLst>
          <pc:docMk/>
          <pc:sldMk cId="618005815" sldId="271"/>
        </pc:sldMkLst>
      </pc:sldChg>
      <pc:sldChg chg="del">
        <pc:chgData name="Søren Skovsgaard Jensen" userId="656a0eb3-0aed-4716-9264-2eac542ce0da" providerId="ADAL" clId="{245797CE-F43D-4374-8FB7-DF0FA2C94920}" dt="2019-06-03T10:40:20.774" v="38" actId="2696"/>
        <pc:sldMkLst>
          <pc:docMk/>
          <pc:sldMk cId="1388802936" sldId="274"/>
        </pc:sldMkLst>
      </pc:sldChg>
      <pc:sldChg chg="del">
        <pc:chgData name="Søren Skovsgaard Jensen" userId="656a0eb3-0aed-4716-9264-2eac542ce0da" providerId="ADAL" clId="{245797CE-F43D-4374-8FB7-DF0FA2C94920}" dt="2019-06-03T10:40:20.830" v="41" actId="2696"/>
        <pc:sldMkLst>
          <pc:docMk/>
          <pc:sldMk cId="408446029" sldId="277"/>
        </pc:sldMkLst>
      </pc:sldChg>
      <pc:sldChg chg="del">
        <pc:chgData name="Søren Skovsgaard Jensen" userId="656a0eb3-0aed-4716-9264-2eac542ce0da" providerId="ADAL" clId="{245797CE-F43D-4374-8FB7-DF0FA2C94920}" dt="2019-06-03T10:40:20.153" v="8" actId="2696"/>
        <pc:sldMkLst>
          <pc:docMk/>
          <pc:sldMk cId="3172178472" sldId="278"/>
        </pc:sldMkLst>
      </pc:sldChg>
      <pc:sldChg chg="del">
        <pc:chgData name="Søren Skovsgaard Jensen" userId="656a0eb3-0aed-4716-9264-2eac542ce0da" providerId="ADAL" clId="{245797CE-F43D-4374-8FB7-DF0FA2C94920}" dt="2019-06-03T10:40:34.674" v="67" actId="2696"/>
        <pc:sldMkLst>
          <pc:docMk/>
          <pc:sldMk cId="2595164285" sldId="279"/>
        </pc:sldMkLst>
      </pc:sldChg>
      <pc:sldChg chg="del">
        <pc:chgData name="Søren Skovsgaard Jensen" userId="656a0eb3-0aed-4716-9264-2eac542ce0da" providerId="ADAL" clId="{245797CE-F43D-4374-8FB7-DF0FA2C94920}" dt="2019-06-03T10:40:20.984" v="48" actId="2696"/>
        <pc:sldMkLst>
          <pc:docMk/>
          <pc:sldMk cId="1631507847" sldId="280"/>
        </pc:sldMkLst>
      </pc:sldChg>
      <pc:sldChg chg="del">
        <pc:chgData name="Søren Skovsgaard Jensen" userId="656a0eb3-0aed-4716-9264-2eac542ce0da" providerId="ADAL" clId="{245797CE-F43D-4374-8FB7-DF0FA2C94920}" dt="2019-06-03T10:40:34.699" v="68" actId="2696"/>
        <pc:sldMkLst>
          <pc:docMk/>
          <pc:sldMk cId="2153479304" sldId="284"/>
        </pc:sldMkLst>
      </pc:sldChg>
      <pc:sldChg chg="del">
        <pc:chgData name="Søren Skovsgaard Jensen" userId="656a0eb3-0aed-4716-9264-2eac542ce0da" providerId="ADAL" clId="{245797CE-F43D-4374-8FB7-DF0FA2C94920}" dt="2019-06-03T10:40:20.060" v="4" actId="2696"/>
        <pc:sldMkLst>
          <pc:docMk/>
          <pc:sldMk cId="2112487116" sldId="286"/>
        </pc:sldMkLst>
      </pc:sldChg>
      <pc:sldChg chg="del">
        <pc:chgData name="Søren Skovsgaard Jensen" userId="656a0eb3-0aed-4716-9264-2eac542ce0da" providerId="ADAL" clId="{245797CE-F43D-4374-8FB7-DF0FA2C94920}" dt="2019-06-03T10:40:20.222" v="11" actId="2696"/>
        <pc:sldMkLst>
          <pc:docMk/>
          <pc:sldMk cId="4098172992" sldId="287"/>
        </pc:sldMkLst>
      </pc:sldChg>
      <pc:sldChg chg="del">
        <pc:chgData name="Søren Skovsgaard Jensen" userId="656a0eb3-0aed-4716-9264-2eac542ce0da" providerId="ADAL" clId="{245797CE-F43D-4374-8FB7-DF0FA2C94920}" dt="2019-06-03T10:40:20.235" v="12" actId="2696"/>
        <pc:sldMkLst>
          <pc:docMk/>
          <pc:sldMk cId="3272495856" sldId="288"/>
        </pc:sldMkLst>
      </pc:sldChg>
      <pc:sldChg chg="del">
        <pc:chgData name="Søren Skovsgaard Jensen" userId="656a0eb3-0aed-4716-9264-2eac542ce0da" providerId="ADAL" clId="{245797CE-F43D-4374-8FB7-DF0FA2C94920}" dt="2019-06-03T10:40:20.310" v="15" actId="2696"/>
        <pc:sldMkLst>
          <pc:docMk/>
          <pc:sldMk cId="132367514" sldId="289"/>
        </pc:sldMkLst>
      </pc:sldChg>
      <pc:sldChg chg="del">
        <pc:chgData name="Søren Skovsgaard Jensen" userId="656a0eb3-0aed-4716-9264-2eac542ce0da" providerId="ADAL" clId="{245797CE-F43D-4374-8FB7-DF0FA2C94920}" dt="2019-06-03T10:40:20.362" v="18" actId="2696"/>
        <pc:sldMkLst>
          <pc:docMk/>
          <pc:sldMk cId="4016269430" sldId="290"/>
        </pc:sldMkLst>
      </pc:sldChg>
      <pc:sldChg chg="del">
        <pc:chgData name="Søren Skovsgaard Jensen" userId="656a0eb3-0aed-4716-9264-2eac542ce0da" providerId="ADAL" clId="{245797CE-F43D-4374-8FB7-DF0FA2C94920}" dt="2019-06-03T10:40:20.397" v="19" actId="2696"/>
        <pc:sldMkLst>
          <pc:docMk/>
          <pc:sldMk cId="3956532016" sldId="291"/>
        </pc:sldMkLst>
      </pc:sldChg>
      <pc:sldChg chg="del">
        <pc:chgData name="Søren Skovsgaard Jensen" userId="656a0eb3-0aed-4716-9264-2eac542ce0da" providerId="ADAL" clId="{245797CE-F43D-4374-8FB7-DF0FA2C94920}" dt="2019-06-03T10:40:20.812" v="40" actId="2696"/>
        <pc:sldMkLst>
          <pc:docMk/>
          <pc:sldMk cId="3189943531" sldId="292"/>
        </pc:sldMkLst>
      </pc:sldChg>
      <pc:sldChg chg="del">
        <pc:chgData name="Søren Skovsgaard Jensen" userId="656a0eb3-0aed-4716-9264-2eac542ce0da" providerId="ADAL" clId="{245797CE-F43D-4374-8FB7-DF0FA2C94920}" dt="2019-06-03T10:40:20.901" v="44" actId="2696"/>
        <pc:sldMkLst>
          <pc:docMk/>
          <pc:sldMk cId="2877517479" sldId="294"/>
        </pc:sldMkLst>
      </pc:sldChg>
      <pc:sldChg chg="del">
        <pc:chgData name="Søren Skovsgaard Jensen" userId="656a0eb3-0aed-4716-9264-2eac542ce0da" providerId="ADAL" clId="{245797CE-F43D-4374-8FB7-DF0FA2C94920}" dt="2019-06-03T10:40:20.917" v="45" actId="2696"/>
        <pc:sldMkLst>
          <pc:docMk/>
          <pc:sldMk cId="717511498" sldId="295"/>
        </pc:sldMkLst>
      </pc:sldChg>
      <pc:sldChg chg="del">
        <pc:chgData name="Søren Skovsgaard Jensen" userId="656a0eb3-0aed-4716-9264-2eac542ce0da" providerId="ADAL" clId="{245797CE-F43D-4374-8FB7-DF0FA2C94920}" dt="2019-06-03T10:40:20.930" v="46" actId="2696"/>
        <pc:sldMkLst>
          <pc:docMk/>
          <pc:sldMk cId="708883129" sldId="296"/>
        </pc:sldMkLst>
      </pc:sldChg>
      <pc:sldChg chg="del">
        <pc:chgData name="Søren Skovsgaard Jensen" userId="656a0eb3-0aed-4716-9264-2eac542ce0da" providerId="ADAL" clId="{245797CE-F43D-4374-8FB7-DF0FA2C94920}" dt="2019-06-03T10:40:21.277" v="59" actId="2696"/>
        <pc:sldMkLst>
          <pc:docMk/>
          <pc:sldMk cId="2901107153" sldId="297"/>
        </pc:sldMkLst>
      </pc:sldChg>
      <pc:sldChg chg="del">
        <pc:chgData name="Søren Skovsgaard Jensen" userId="656a0eb3-0aed-4716-9264-2eac542ce0da" providerId="ADAL" clId="{245797CE-F43D-4374-8FB7-DF0FA2C94920}" dt="2019-06-03T10:40:21.281" v="60" actId="2696"/>
        <pc:sldMkLst>
          <pc:docMk/>
          <pc:sldMk cId="494513145" sldId="298"/>
        </pc:sldMkLst>
      </pc:sldChg>
      <pc:sldChg chg="del">
        <pc:chgData name="Søren Skovsgaard Jensen" userId="656a0eb3-0aed-4716-9264-2eac542ce0da" providerId="ADAL" clId="{245797CE-F43D-4374-8FB7-DF0FA2C94920}" dt="2019-06-03T10:40:20.032" v="0" actId="2696"/>
        <pc:sldMkLst>
          <pc:docMk/>
          <pc:sldMk cId="1849378493" sldId="299"/>
        </pc:sldMkLst>
      </pc:sldChg>
      <pc:sldChg chg="del">
        <pc:chgData name="Søren Skovsgaard Jensen" userId="656a0eb3-0aed-4716-9264-2eac542ce0da" providerId="ADAL" clId="{245797CE-F43D-4374-8FB7-DF0FA2C94920}" dt="2019-06-03T10:40:34.506" v="63" actId="2696"/>
        <pc:sldMkLst>
          <pc:docMk/>
          <pc:sldMk cId="3239208826" sldId="300"/>
        </pc:sldMkLst>
      </pc:sldChg>
      <pc:sldChg chg="del">
        <pc:chgData name="Søren Skovsgaard Jensen" userId="656a0eb3-0aed-4716-9264-2eac542ce0da" providerId="ADAL" clId="{245797CE-F43D-4374-8FB7-DF0FA2C94920}" dt="2019-06-03T10:40:34.523" v="64" actId="2696"/>
        <pc:sldMkLst>
          <pc:docMk/>
          <pc:sldMk cId="4165719541" sldId="301"/>
        </pc:sldMkLst>
      </pc:sldChg>
      <pc:sldChg chg="delSp delAnim">
        <pc:chgData name="Søren Skovsgaard Jensen" userId="656a0eb3-0aed-4716-9264-2eac542ce0da" providerId="ADAL" clId="{245797CE-F43D-4374-8FB7-DF0FA2C94920}" dt="2019-06-03T10:40:48.458" v="73" actId="478"/>
        <pc:sldMkLst>
          <pc:docMk/>
          <pc:sldMk cId="1240524763" sldId="302"/>
        </pc:sldMkLst>
        <pc:spChg chg="del">
          <ac:chgData name="Søren Skovsgaard Jensen" userId="656a0eb3-0aed-4716-9264-2eac542ce0da" providerId="ADAL" clId="{245797CE-F43D-4374-8FB7-DF0FA2C94920}" dt="2019-06-03T10:40:48.458" v="73" actId="478"/>
          <ac:spMkLst>
            <pc:docMk/>
            <pc:sldMk cId="1240524763" sldId="302"/>
            <ac:spMk id="3" creationId="{A98CD82A-D446-4468-B91D-7C4D1264D67B}"/>
          </ac:spMkLst>
        </pc:spChg>
      </pc:sldChg>
      <pc:sldChg chg="del">
        <pc:chgData name="Søren Skovsgaard Jensen" userId="656a0eb3-0aed-4716-9264-2eac542ce0da" providerId="ADAL" clId="{245797CE-F43D-4374-8FB7-DF0FA2C94920}" dt="2019-06-03T10:40:34.583" v="65" actId="2696"/>
        <pc:sldMkLst>
          <pc:docMk/>
          <pc:sldMk cId="2852674052" sldId="303"/>
        </pc:sldMkLst>
      </pc:sldChg>
      <pc:sldChg chg="del">
        <pc:chgData name="Søren Skovsgaard Jensen" userId="656a0eb3-0aed-4716-9264-2eac542ce0da" providerId="ADAL" clId="{245797CE-F43D-4374-8FB7-DF0FA2C94920}" dt="2019-06-03T10:40:21.042" v="49" actId="2696"/>
        <pc:sldMkLst>
          <pc:docMk/>
          <pc:sldMk cId="176467388" sldId="304"/>
        </pc:sldMkLst>
      </pc:sldChg>
      <pc:sldChg chg="del">
        <pc:chgData name="Søren Skovsgaard Jensen" userId="656a0eb3-0aed-4716-9264-2eac542ce0da" providerId="ADAL" clId="{245797CE-F43D-4374-8FB7-DF0FA2C94920}" dt="2019-06-03T10:40:21.087" v="50" actId="2696"/>
        <pc:sldMkLst>
          <pc:docMk/>
          <pc:sldMk cId="4168414418" sldId="305"/>
        </pc:sldMkLst>
      </pc:sldChg>
      <pc:sldChg chg="del">
        <pc:chgData name="Søren Skovsgaard Jensen" userId="656a0eb3-0aed-4716-9264-2eac542ce0da" providerId="ADAL" clId="{245797CE-F43D-4374-8FB7-DF0FA2C94920}" dt="2019-06-03T10:40:20.349" v="17" actId="2696"/>
        <pc:sldMkLst>
          <pc:docMk/>
          <pc:sldMk cId="1936335068" sldId="306"/>
        </pc:sldMkLst>
      </pc:sldChg>
      <pc:sldChg chg="del">
        <pc:chgData name="Søren Skovsgaard Jensen" userId="656a0eb3-0aed-4716-9264-2eac542ce0da" providerId="ADAL" clId="{245797CE-F43D-4374-8FB7-DF0FA2C94920}" dt="2019-06-03T10:40:20.733" v="37" actId="2696"/>
        <pc:sldMkLst>
          <pc:docMk/>
          <pc:sldMk cId="1887072304" sldId="307"/>
        </pc:sldMkLst>
      </pc:sldChg>
      <pc:sldChg chg="del">
        <pc:chgData name="Søren Skovsgaard Jensen" userId="656a0eb3-0aed-4716-9264-2eac542ce0da" providerId="ADAL" clId="{245797CE-F43D-4374-8FB7-DF0FA2C94920}" dt="2019-06-03T10:40:21.100" v="51" actId="2696"/>
        <pc:sldMkLst>
          <pc:docMk/>
          <pc:sldMk cId="1624398227" sldId="308"/>
        </pc:sldMkLst>
      </pc:sldChg>
      <pc:sldChg chg="del">
        <pc:chgData name="Søren Skovsgaard Jensen" userId="656a0eb3-0aed-4716-9264-2eac542ce0da" providerId="ADAL" clId="{245797CE-F43D-4374-8FB7-DF0FA2C94920}" dt="2019-06-03T10:40:21.109" v="52" actId="2696"/>
        <pc:sldMkLst>
          <pc:docMk/>
          <pc:sldMk cId="4001761317" sldId="309"/>
        </pc:sldMkLst>
      </pc:sldChg>
      <pc:sldChg chg="del">
        <pc:chgData name="Søren Skovsgaard Jensen" userId="656a0eb3-0aed-4716-9264-2eac542ce0da" providerId="ADAL" clId="{245797CE-F43D-4374-8FB7-DF0FA2C94920}" dt="2019-06-03T10:40:20.110" v="6" actId="2696"/>
        <pc:sldMkLst>
          <pc:docMk/>
          <pc:sldMk cId="2628717377" sldId="310"/>
        </pc:sldMkLst>
      </pc:sldChg>
      <pc:sldChg chg="del">
        <pc:chgData name="Søren Skovsgaard Jensen" userId="656a0eb3-0aed-4716-9264-2eac542ce0da" providerId="ADAL" clId="{245797CE-F43D-4374-8FB7-DF0FA2C94920}" dt="2019-06-03T10:40:20.780" v="39" actId="2696"/>
        <pc:sldMkLst>
          <pc:docMk/>
          <pc:sldMk cId="3589505022" sldId="311"/>
        </pc:sldMkLst>
      </pc:sldChg>
      <pc:sldChg chg="del">
        <pc:chgData name="Søren Skovsgaard Jensen" userId="656a0eb3-0aed-4716-9264-2eac542ce0da" providerId="ADAL" clId="{245797CE-F43D-4374-8FB7-DF0FA2C94920}" dt="2019-06-03T10:40:20.098" v="5" actId="2696"/>
        <pc:sldMkLst>
          <pc:docMk/>
          <pc:sldMk cId="3972314796" sldId="312"/>
        </pc:sldMkLst>
      </pc:sldChg>
      <pc:sldChg chg="del">
        <pc:chgData name="Søren Skovsgaard Jensen" userId="656a0eb3-0aed-4716-9264-2eac542ce0da" providerId="ADAL" clId="{245797CE-F43D-4374-8FB7-DF0FA2C94920}" dt="2019-06-03T10:40:20.847" v="42" actId="2696"/>
        <pc:sldMkLst>
          <pc:docMk/>
          <pc:sldMk cId="1164158247" sldId="313"/>
        </pc:sldMkLst>
      </pc:sldChg>
      <pc:sldChg chg="del">
        <pc:chgData name="Søren Skovsgaard Jensen" userId="656a0eb3-0aed-4716-9264-2eac542ce0da" providerId="ADAL" clId="{245797CE-F43D-4374-8FB7-DF0FA2C94920}" dt="2019-06-03T10:40:20.860" v="43" actId="2696"/>
        <pc:sldMkLst>
          <pc:docMk/>
          <pc:sldMk cId="3232537191" sldId="314"/>
        </pc:sldMkLst>
      </pc:sldChg>
      <pc:sldChg chg="del">
        <pc:chgData name="Søren Skovsgaard Jensen" userId="656a0eb3-0aed-4716-9264-2eac542ce0da" providerId="ADAL" clId="{245797CE-F43D-4374-8FB7-DF0FA2C94920}" dt="2019-06-03T10:40:20.410" v="20" actId="2696"/>
        <pc:sldMkLst>
          <pc:docMk/>
          <pc:sldMk cId="2667587360" sldId="315"/>
        </pc:sldMkLst>
      </pc:sldChg>
      <pc:sldChg chg="del">
        <pc:chgData name="Søren Skovsgaard Jensen" userId="656a0eb3-0aed-4716-9264-2eac542ce0da" providerId="ADAL" clId="{245797CE-F43D-4374-8FB7-DF0FA2C94920}" dt="2019-06-03T10:40:20.434" v="21" actId="2696"/>
        <pc:sldMkLst>
          <pc:docMk/>
          <pc:sldMk cId="968305552" sldId="316"/>
        </pc:sldMkLst>
      </pc:sldChg>
      <pc:sldChg chg="del">
        <pc:chgData name="Søren Skovsgaard Jensen" userId="656a0eb3-0aed-4716-9264-2eac542ce0da" providerId="ADAL" clId="{245797CE-F43D-4374-8FB7-DF0FA2C94920}" dt="2019-06-03T10:40:20.448" v="22" actId="2696"/>
        <pc:sldMkLst>
          <pc:docMk/>
          <pc:sldMk cId="3654923425" sldId="317"/>
        </pc:sldMkLst>
      </pc:sldChg>
      <pc:sldChg chg="del">
        <pc:chgData name="Søren Skovsgaard Jensen" userId="656a0eb3-0aed-4716-9264-2eac542ce0da" providerId="ADAL" clId="{245797CE-F43D-4374-8FB7-DF0FA2C94920}" dt="2019-06-03T10:40:20.459" v="23" actId="2696"/>
        <pc:sldMkLst>
          <pc:docMk/>
          <pc:sldMk cId="2489745255" sldId="318"/>
        </pc:sldMkLst>
      </pc:sldChg>
      <pc:sldChg chg="del">
        <pc:chgData name="Søren Skovsgaard Jensen" userId="656a0eb3-0aed-4716-9264-2eac542ce0da" providerId="ADAL" clId="{245797CE-F43D-4374-8FB7-DF0FA2C94920}" dt="2019-06-03T10:40:20.484" v="25" actId="2696"/>
        <pc:sldMkLst>
          <pc:docMk/>
          <pc:sldMk cId="4088143555" sldId="320"/>
        </pc:sldMkLst>
      </pc:sldChg>
      <pc:sldChg chg="del">
        <pc:chgData name="Søren Skovsgaard Jensen" userId="656a0eb3-0aed-4716-9264-2eac542ce0da" providerId="ADAL" clId="{245797CE-F43D-4374-8FB7-DF0FA2C94920}" dt="2019-06-03T10:40:20.516" v="26" actId="2696"/>
        <pc:sldMkLst>
          <pc:docMk/>
          <pc:sldMk cId="2909189751" sldId="322"/>
        </pc:sldMkLst>
      </pc:sldChg>
      <pc:sldChg chg="del">
        <pc:chgData name="Søren Skovsgaard Jensen" userId="656a0eb3-0aed-4716-9264-2eac542ce0da" providerId="ADAL" clId="{245797CE-F43D-4374-8FB7-DF0FA2C94920}" dt="2019-06-03T10:40:20.527" v="27" actId="2696"/>
        <pc:sldMkLst>
          <pc:docMk/>
          <pc:sldMk cId="4218484896" sldId="323"/>
        </pc:sldMkLst>
      </pc:sldChg>
      <pc:sldChg chg="del">
        <pc:chgData name="Søren Skovsgaard Jensen" userId="656a0eb3-0aed-4716-9264-2eac542ce0da" providerId="ADAL" clId="{245797CE-F43D-4374-8FB7-DF0FA2C94920}" dt="2019-06-03T10:40:20.475" v="24" actId="2696"/>
        <pc:sldMkLst>
          <pc:docMk/>
          <pc:sldMk cId="3851728907" sldId="324"/>
        </pc:sldMkLst>
      </pc:sldChg>
      <pc:sldChg chg="del">
        <pc:chgData name="Søren Skovsgaard Jensen" userId="656a0eb3-0aed-4716-9264-2eac542ce0da" providerId="ADAL" clId="{245797CE-F43D-4374-8FB7-DF0FA2C94920}" dt="2019-06-03T10:40:20.557" v="28" actId="2696"/>
        <pc:sldMkLst>
          <pc:docMk/>
          <pc:sldMk cId="1383586227" sldId="325"/>
        </pc:sldMkLst>
      </pc:sldChg>
      <pc:sldChg chg="del">
        <pc:chgData name="Søren Skovsgaard Jensen" userId="656a0eb3-0aed-4716-9264-2eac542ce0da" providerId="ADAL" clId="{245797CE-F43D-4374-8FB7-DF0FA2C94920}" dt="2019-06-03T10:40:20.199" v="10" actId="2696"/>
        <pc:sldMkLst>
          <pc:docMk/>
          <pc:sldMk cId="1389401097" sldId="326"/>
        </pc:sldMkLst>
      </pc:sldChg>
      <pc:sldChg chg="del">
        <pc:chgData name="Søren Skovsgaard Jensen" userId="656a0eb3-0aed-4716-9264-2eac542ce0da" providerId="ADAL" clId="{245797CE-F43D-4374-8FB7-DF0FA2C94920}" dt="2019-06-03T10:40:21.171" v="54" actId="2696"/>
        <pc:sldMkLst>
          <pc:docMk/>
          <pc:sldMk cId="34935817" sldId="327"/>
        </pc:sldMkLst>
      </pc:sldChg>
      <pc:sldChg chg="del">
        <pc:chgData name="Søren Skovsgaard Jensen" userId="656a0eb3-0aed-4716-9264-2eac542ce0da" providerId="ADAL" clId="{245797CE-F43D-4374-8FB7-DF0FA2C94920}" dt="2019-06-03T10:40:20.688" v="34" actId="2696"/>
        <pc:sldMkLst>
          <pc:docMk/>
          <pc:sldMk cId="1711795604" sldId="328"/>
        </pc:sldMkLst>
      </pc:sldChg>
      <pc:sldChg chg="del">
        <pc:chgData name="Søren Skovsgaard Jensen" userId="656a0eb3-0aed-4716-9264-2eac542ce0da" providerId="ADAL" clId="{245797CE-F43D-4374-8FB7-DF0FA2C94920}" dt="2019-06-03T10:40:20.700" v="35" actId="2696"/>
        <pc:sldMkLst>
          <pc:docMk/>
          <pc:sldMk cId="2960188199" sldId="329"/>
        </pc:sldMkLst>
      </pc:sldChg>
      <pc:sldChg chg="del">
        <pc:chgData name="Søren Skovsgaard Jensen" userId="656a0eb3-0aed-4716-9264-2eac542ce0da" providerId="ADAL" clId="{245797CE-F43D-4374-8FB7-DF0FA2C94920}" dt="2019-06-03T10:40:20.722" v="36" actId="2696"/>
        <pc:sldMkLst>
          <pc:docMk/>
          <pc:sldMk cId="846960929" sldId="330"/>
        </pc:sldMkLst>
      </pc:sldChg>
      <pc:sldChg chg="del">
        <pc:chgData name="Søren Skovsgaard Jensen" userId="656a0eb3-0aed-4716-9264-2eac542ce0da" providerId="ADAL" clId="{245797CE-F43D-4374-8FB7-DF0FA2C94920}" dt="2019-06-03T10:40:20.184" v="9" actId="2696"/>
        <pc:sldMkLst>
          <pc:docMk/>
          <pc:sldMk cId="2956882463" sldId="331"/>
        </pc:sldMkLst>
      </pc:sldChg>
      <pc:sldChg chg="del">
        <pc:chgData name="Søren Skovsgaard Jensen" userId="656a0eb3-0aed-4716-9264-2eac542ce0da" providerId="ADAL" clId="{245797CE-F43D-4374-8FB7-DF0FA2C94920}" dt="2019-06-03T10:40:20.267" v="13" actId="2696"/>
        <pc:sldMkLst>
          <pc:docMk/>
          <pc:sldMk cId="3404766130" sldId="332"/>
        </pc:sldMkLst>
      </pc:sldChg>
      <pc:sldChg chg="del">
        <pc:chgData name="Søren Skovsgaard Jensen" userId="656a0eb3-0aed-4716-9264-2eac542ce0da" providerId="ADAL" clId="{245797CE-F43D-4374-8FB7-DF0FA2C94920}" dt="2019-06-03T10:40:20.280" v="14" actId="2696"/>
        <pc:sldMkLst>
          <pc:docMk/>
          <pc:sldMk cId="854517991" sldId="333"/>
        </pc:sldMkLst>
      </pc:sldChg>
      <pc:sldChg chg="del">
        <pc:chgData name="Søren Skovsgaard Jensen" userId="656a0eb3-0aed-4716-9264-2eac542ce0da" providerId="ADAL" clId="{245797CE-F43D-4374-8FB7-DF0FA2C94920}" dt="2019-06-03T10:40:20.941" v="47" actId="2696"/>
        <pc:sldMkLst>
          <pc:docMk/>
          <pc:sldMk cId="1291453111" sldId="334"/>
        </pc:sldMkLst>
      </pc:sldChg>
      <pc:sldChg chg="del">
        <pc:chgData name="Søren Skovsgaard Jensen" userId="656a0eb3-0aed-4716-9264-2eac542ce0da" providerId="ADAL" clId="{245797CE-F43D-4374-8FB7-DF0FA2C94920}" dt="2019-06-03T10:40:21.153" v="53" actId="2696"/>
        <pc:sldMkLst>
          <pc:docMk/>
          <pc:sldMk cId="3564861140" sldId="335"/>
        </pc:sldMkLst>
      </pc:sldChg>
      <pc:sldChg chg="del">
        <pc:chgData name="Søren Skovsgaard Jensen" userId="656a0eb3-0aed-4716-9264-2eac542ce0da" providerId="ADAL" clId="{245797CE-F43D-4374-8FB7-DF0FA2C94920}" dt="2019-06-03T10:40:21.185" v="55" actId="2696"/>
        <pc:sldMkLst>
          <pc:docMk/>
          <pc:sldMk cId="4004127728" sldId="336"/>
        </pc:sldMkLst>
      </pc:sldChg>
      <pc:sldChg chg="del">
        <pc:chgData name="Søren Skovsgaard Jensen" userId="656a0eb3-0aed-4716-9264-2eac542ce0da" providerId="ADAL" clId="{245797CE-F43D-4374-8FB7-DF0FA2C94920}" dt="2019-06-03T10:40:34.725" v="70" actId="2696"/>
        <pc:sldMkLst>
          <pc:docMk/>
          <pc:sldMk cId="1728882188" sldId="338"/>
        </pc:sldMkLst>
      </pc:sldChg>
      <pc:sldChg chg="del">
        <pc:chgData name="Søren Skovsgaard Jensen" userId="656a0eb3-0aed-4716-9264-2eac542ce0da" providerId="ADAL" clId="{245797CE-F43D-4374-8FB7-DF0FA2C94920}" dt="2019-06-03T10:40:34.755" v="71" actId="2696"/>
        <pc:sldMkLst>
          <pc:docMk/>
          <pc:sldMk cId="2781500379" sldId="339"/>
        </pc:sldMkLst>
      </pc:sldChg>
      <pc:sldMasterChg chg="delSldLayout">
        <pc:chgData name="Søren Skovsgaard Jensen" userId="656a0eb3-0aed-4716-9264-2eac542ce0da" providerId="ADAL" clId="{245797CE-F43D-4374-8FB7-DF0FA2C94920}" dt="2019-06-03T10:40:34.707" v="69" actId="2696"/>
        <pc:sldMasterMkLst>
          <pc:docMk/>
          <pc:sldMasterMk cId="253953271" sldId="2147483660"/>
        </pc:sldMasterMkLst>
        <pc:sldLayoutChg chg="del">
          <pc:chgData name="Søren Skovsgaard Jensen" userId="656a0eb3-0aed-4716-9264-2eac542ce0da" providerId="ADAL" clId="{245797CE-F43D-4374-8FB7-DF0FA2C94920}" dt="2019-06-03T10:40:20.044" v="2" actId="2696"/>
          <pc:sldLayoutMkLst>
            <pc:docMk/>
            <pc:sldMasterMk cId="253953271" sldId="2147483660"/>
            <pc:sldLayoutMk cId="4202879702" sldId="2147483675"/>
          </pc:sldLayoutMkLst>
        </pc:sldLayoutChg>
        <pc:sldLayoutChg chg="del">
          <pc:chgData name="Søren Skovsgaard Jensen" userId="656a0eb3-0aed-4716-9264-2eac542ce0da" providerId="ADAL" clId="{245797CE-F43D-4374-8FB7-DF0FA2C94920}" dt="2019-06-03T10:40:34.707" v="69" actId="2696"/>
          <pc:sldLayoutMkLst>
            <pc:docMk/>
            <pc:sldMasterMk cId="253953271" sldId="2147483660"/>
            <pc:sldLayoutMk cId="2727493316" sldId="2147483676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Salg i 2017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'Ark1'!$A$5</c:f>
              <c:strCache>
                <c:ptCount val="1"/>
                <c:pt idx="0">
                  <c:v>Produkt 1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'Ark1'!$C$5:$N$5</c:f>
              <c:numCache>
                <c:formatCode>0</c:formatCode>
                <c:ptCount val="12"/>
                <c:pt idx="0">
                  <c:v>106.24068358339447</c:v>
                </c:pt>
                <c:pt idx="1">
                  <c:v>109.67921864562724</c:v>
                </c:pt>
                <c:pt idx="2">
                  <c:v>116.930566353603</c:v>
                </c:pt>
                <c:pt idx="3">
                  <c:v>118.95553323809527</c:v>
                </c:pt>
                <c:pt idx="4">
                  <c:v>127.58238888055247</c:v>
                </c:pt>
                <c:pt idx="5">
                  <c:v>135.67196152696306</c:v>
                </c:pt>
                <c:pt idx="6">
                  <c:v>126.29622072781321</c:v>
                </c:pt>
                <c:pt idx="7">
                  <c:v>123.33387464260846</c:v>
                </c:pt>
                <c:pt idx="8">
                  <c:v>134.0890730833639</c:v>
                </c:pt>
                <c:pt idx="9">
                  <c:v>135.42539764468791</c:v>
                </c:pt>
                <c:pt idx="10">
                  <c:v>137.88532142656075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CC-4D7E-B3B8-C6DD8BA3AB7C}"/>
            </c:ext>
          </c:extLst>
        </c:ser>
        <c:ser>
          <c:idx val="1"/>
          <c:order val="1"/>
          <c:tx>
            <c:strRef>
              <c:f>'Ark1'!$A$6</c:f>
              <c:strCache>
                <c:ptCount val="1"/>
                <c:pt idx="0">
                  <c:v>Produkt 2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'Ark1'!$C$6:$N$6</c:f>
              <c:numCache>
                <c:formatCode>0</c:formatCode>
                <c:ptCount val="12"/>
                <c:pt idx="0">
                  <c:v>118.3037474255045</c:v>
                </c:pt>
                <c:pt idx="1">
                  <c:v>123.02846045735716</c:v>
                </c:pt>
                <c:pt idx="2">
                  <c:v>131.73056556382963</c:v>
                </c:pt>
                <c:pt idx="3">
                  <c:v>133.23427691012691</c:v>
                </c:pt>
                <c:pt idx="4">
                  <c:v>140.40593970647402</c:v>
                </c:pt>
                <c:pt idx="5">
                  <c:v>136.98489391916823</c:v>
                </c:pt>
                <c:pt idx="6">
                  <c:v>147.73983086798319</c:v>
                </c:pt>
                <c:pt idx="7">
                  <c:v>157.04337433733792</c:v>
                </c:pt>
                <c:pt idx="8">
                  <c:v>171.06852619778778</c:v>
                </c:pt>
                <c:pt idx="9">
                  <c:v>181.20675050130728</c:v>
                </c:pt>
                <c:pt idx="10">
                  <c:v>188.4448074420562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CC-4D7E-B3B8-C6DD8BA3AB7C}"/>
            </c:ext>
          </c:extLst>
        </c:ser>
        <c:ser>
          <c:idx val="2"/>
          <c:order val="2"/>
          <c:tx>
            <c:strRef>
              <c:f>'Ark1'!$A$7</c:f>
              <c:strCache>
                <c:ptCount val="1"/>
                <c:pt idx="0">
                  <c:v>Produkt 3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'Ark1'!$C$4:$N$4</c:f>
              <c:strCache>
                <c:ptCount val="11"/>
                <c:pt idx="0">
                  <c:v>Februar</c:v>
                </c:pt>
                <c:pt idx="1">
                  <c:v>Marts</c:v>
                </c:pt>
                <c:pt idx="2">
                  <c:v>April</c:v>
                </c:pt>
                <c:pt idx="3">
                  <c:v>Maj</c:v>
                </c:pt>
                <c:pt idx="4">
                  <c:v>Juni</c:v>
                </c:pt>
                <c:pt idx="5">
                  <c:v>Juli</c:v>
                </c:pt>
                <c:pt idx="6">
                  <c:v>August</c:v>
                </c:pt>
                <c:pt idx="7">
                  <c:v>September</c:v>
                </c:pt>
                <c:pt idx="8">
                  <c:v>Oktober</c:v>
                </c:pt>
                <c:pt idx="9">
                  <c:v>November</c:v>
                </c:pt>
                <c:pt idx="10">
                  <c:v>December</c:v>
                </c:pt>
              </c:strCache>
            </c:strRef>
          </c:cat>
          <c:val>
            <c:numRef>
              <c:f>'Ark1'!$C$7:$N$7</c:f>
              <c:numCache>
                <c:formatCode>0</c:formatCode>
                <c:ptCount val="12"/>
                <c:pt idx="0">
                  <c:v>130.93366913281156</c:v>
                </c:pt>
                <c:pt idx="1">
                  <c:v>151.00534517749594</c:v>
                </c:pt>
                <c:pt idx="2">
                  <c:v>161.23482212265787</c:v>
                </c:pt>
                <c:pt idx="3">
                  <c:v>190.25952032211214</c:v>
                </c:pt>
                <c:pt idx="4">
                  <c:v>199.61208848744326</c:v>
                </c:pt>
                <c:pt idx="5">
                  <c:v>236.51276547598852</c:v>
                </c:pt>
                <c:pt idx="6">
                  <c:v>299.92438804213919</c:v>
                </c:pt>
                <c:pt idx="7">
                  <c:v>370.38664111605982</c:v>
                </c:pt>
                <c:pt idx="8">
                  <c:v>478.65033300538335</c:v>
                </c:pt>
                <c:pt idx="9">
                  <c:v>507.25814074869498</c:v>
                </c:pt>
                <c:pt idx="10">
                  <c:v>625.53916764176722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7CC-4D7E-B3B8-C6DD8BA3AB7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95482640"/>
        <c:axId val="595478704"/>
      </c:lineChart>
      <c:catAx>
        <c:axId val="595482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Måned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595478704"/>
        <c:crosses val="autoZero"/>
        <c:auto val="1"/>
        <c:lblAlgn val="ctr"/>
        <c:lblOffset val="100"/>
        <c:noMultiLvlLbl val="0"/>
      </c:catAx>
      <c:valAx>
        <c:axId val="5954787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Salg i 1000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59548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043CD-B2B8-45A7-A83D-9E96A29D8540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5F857-749F-4649-A87F-506766DCEE6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611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Hele sætninger</a:t>
            </a:r>
          </a:p>
          <a:p>
            <a:r>
              <a:rPr lang="da-DK"/>
              <a:t>Konkurrerende budskaber/opmærksomhed</a:t>
            </a:r>
          </a:p>
          <a:p>
            <a:r>
              <a:rPr lang="da-DK"/>
              <a:t>For lille tekst/små tal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5F857-749F-4649-A87F-506766DCEE6C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3417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slide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720000" y="4606364"/>
            <a:ext cx="10753200" cy="816867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da-DK"/>
              <a:t>Klik for at indtaste kursustitel</a:t>
            </a:r>
            <a:endParaRPr lang="en-GB"/>
          </a:p>
        </p:txBody>
      </p:sp>
      <p:sp>
        <p:nvSpPr>
          <p:cNvPr id="8" name="Pladsholder til billede 7"/>
          <p:cNvSpPr>
            <a:spLocks noGrp="1"/>
          </p:cNvSpPr>
          <p:nvPr>
            <p:ph type="pic" sz="quarter" idx="13" hasCustomPrompt="1"/>
          </p:nvPr>
        </p:nvSpPr>
        <p:spPr>
          <a:xfrm>
            <a:off x="3685800" y="1060677"/>
            <a:ext cx="4820400" cy="3222000"/>
          </a:xfrm>
        </p:spPr>
        <p:txBody>
          <a:bodyPr/>
          <a:lstStyle>
            <a:lvl1pPr>
              <a:defRPr/>
            </a:lvl1pPr>
          </a:lstStyle>
          <a:p>
            <a:r>
              <a:rPr lang="da-DK"/>
              <a:t>Klik for at indsætte et billede</a:t>
            </a:r>
            <a:endParaRPr lang="en-GB"/>
          </a:p>
        </p:txBody>
      </p:sp>
      <p:sp>
        <p:nvSpPr>
          <p:cNvPr id="7" name="Pladsholder til tekst 6"/>
          <p:cNvSpPr>
            <a:spLocks noGrp="1"/>
          </p:cNvSpPr>
          <p:nvPr>
            <p:ph type="body" sz="quarter" idx="14" hasCustomPrompt="1"/>
          </p:nvPr>
        </p:nvSpPr>
        <p:spPr>
          <a:xfrm>
            <a:off x="2967038" y="5557225"/>
            <a:ext cx="6257925" cy="4117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/>
              <a:t>Klik for at indtaste instruktørens navn</a:t>
            </a:r>
          </a:p>
        </p:txBody>
      </p:sp>
      <p:sp>
        <p:nvSpPr>
          <p:cNvPr id="9" name="Pladsholder til tekst 6"/>
          <p:cNvSpPr>
            <a:spLocks noGrp="1"/>
          </p:cNvSpPr>
          <p:nvPr>
            <p:ph type="body" sz="quarter" idx="15" hasCustomPrompt="1"/>
          </p:nvPr>
        </p:nvSpPr>
        <p:spPr>
          <a:xfrm>
            <a:off x="2967038" y="6044476"/>
            <a:ext cx="6257925" cy="4117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da-DK"/>
              <a:t>Klik for at indtaste instruktørens mailadresse</a:t>
            </a:r>
          </a:p>
        </p:txBody>
      </p:sp>
    </p:spTree>
    <p:extLst>
      <p:ext uri="{BB962C8B-B14F-4D97-AF65-F5344CB8AC3E}">
        <p14:creationId xmlns:p14="http://schemas.microsoft.com/office/powerpoint/2010/main" val="368237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1428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2" y="360364"/>
            <a:ext cx="4052024" cy="1695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360364"/>
            <a:ext cx="6292850" cy="5792786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720002" y="2064774"/>
            <a:ext cx="4052024" cy="40876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8423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2" y="360363"/>
            <a:ext cx="4052024" cy="169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360364"/>
            <a:ext cx="6292850" cy="57927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noProof="0"/>
              <a:t>Klik på ikonet for at tilføje et billede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720002" y="2057400"/>
            <a:ext cx="4052024" cy="40957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32355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3868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46820" y="365125"/>
            <a:ext cx="2628900" cy="5788025"/>
          </a:xfrm>
        </p:spPr>
        <p:txBody>
          <a:bodyPr vert="eaVert"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720001" y="365125"/>
            <a:ext cx="7959179" cy="5788025"/>
          </a:xfrm>
        </p:spPr>
        <p:txBody>
          <a:bodyPr vert="eaVert"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743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596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1" y="1709738"/>
            <a:ext cx="107560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1" y="4589463"/>
            <a:ext cx="107560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752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 + 1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5220000" cy="46404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>
          <a:xfrm>
            <a:off x="720001" y="6380382"/>
            <a:ext cx="927824" cy="365125"/>
          </a:xfrm>
        </p:spPr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2" name="Pladsholder til billede 11"/>
          <p:cNvSpPr>
            <a:spLocks noGrp="1"/>
          </p:cNvSpPr>
          <p:nvPr>
            <p:ph type="pic" sz="quarter" idx="13"/>
          </p:nvPr>
        </p:nvSpPr>
        <p:spPr>
          <a:xfrm>
            <a:off x="6256900" y="1511999"/>
            <a:ext cx="5220000" cy="4640400"/>
          </a:xfrm>
          <a:prstGeom prst="roundRect">
            <a:avLst>
              <a:gd name="adj" fmla="val 5895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</p:spTree>
    <p:extLst>
      <p:ext uri="{BB962C8B-B14F-4D97-AF65-F5344CB8AC3E}">
        <p14:creationId xmlns:p14="http://schemas.microsoft.com/office/powerpoint/2010/main" val="1049092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 + 3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5220000" cy="46404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2" name="Pladsholder til billede 11"/>
          <p:cNvSpPr>
            <a:spLocks noGrp="1"/>
          </p:cNvSpPr>
          <p:nvPr>
            <p:ph type="pic" sz="quarter" idx="13"/>
          </p:nvPr>
        </p:nvSpPr>
        <p:spPr>
          <a:xfrm>
            <a:off x="6256799" y="1512000"/>
            <a:ext cx="2451600" cy="2163600"/>
          </a:xfrm>
          <a:prstGeom prst="roundRect">
            <a:avLst>
              <a:gd name="adj" fmla="val 12616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  <p:sp>
        <p:nvSpPr>
          <p:cNvPr id="9" name="Pladsholder til billede 11"/>
          <p:cNvSpPr>
            <a:spLocks noGrp="1"/>
          </p:cNvSpPr>
          <p:nvPr>
            <p:ph type="pic" sz="quarter" idx="15"/>
          </p:nvPr>
        </p:nvSpPr>
        <p:spPr>
          <a:xfrm>
            <a:off x="6256799" y="3985200"/>
            <a:ext cx="5220000" cy="2163600"/>
          </a:xfrm>
          <a:prstGeom prst="roundRect">
            <a:avLst>
              <a:gd name="adj" fmla="val 12498"/>
            </a:avLst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  <p:sp>
        <p:nvSpPr>
          <p:cNvPr id="19" name="Pladsholder til billede 11"/>
          <p:cNvSpPr>
            <a:spLocks noGrp="1"/>
          </p:cNvSpPr>
          <p:nvPr>
            <p:ph type="pic" sz="quarter" idx="16"/>
          </p:nvPr>
        </p:nvSpPr>
        <p:spPr>
          <a:xfrm>
            <a:off x="9024438" y="1512000"/>
            <a:ext cx="2451600" cy="2163600"/>
          </a:xfrm>
          <a:prstGeom prst="roundRect">
            <a:avLst>
              <a:gd name="adj" fmla="val 12380"/>
            </a:avLst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da-DK" noProof="0"/>
              <a:t>Klik på ikonet for at tilføje et billede</a:t>
            </a:r>
          </a:p>
        </p:txBody>
      </p:sp>
    </p:spTree>
    <p:extLst>
      <p:ext uri="{BB962C8B-B14F-4D97-AF65-F5344CB8AC3E}">
        <p14:creationId xmlns:p14="http://schemas.microsoft.com/office/powerpoint/2010/main" val="385916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indhold 2"/>
          <p:cNvSpPr>
            <a:spLocks noGrp="1"/>
          </p:cNvSpPr>
          <p:nvPr>
            <p:ph sz="half" idx="13"/>
          </p:nvPr>
        </p:nvSpPr>
        <p:spPr>
          <a:xfrm>
            <a:off x="441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10" name="Pladsholder til indhold 2"/>
          <p:cNvSpPr>
            <a:spLocks noGrp="1"/>
          </p:cNvSpPr>
          <p:nvPr>
            <p:ph sz="half" idx="14"/>
          </p:nvPr>
        </p:nvSpPr>
        <p:spPr>
          <a:xfrm>
            <a:off x="8100000" y="1512000"/>
            <a:ext cx="3373200" cy="4640400"/>
          </a:xfrm>
          <a:prstGeom prst="roundRect">
            <a:avLst>
              <a:gd name="adj" fmla="val 7505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2502346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720000" y="15120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sp>
        <p:nvSpPr>
          <p:cNvPr id="17" name="Pladsholder til indhold 2"/>
          <p:cNvSpPr>
            <a:spLocks noGrp="1"/>
          </p:cNvSpPr>
          <p:nvPr>
            <p:ph sz="half" idx="13"/>
          </p:nvPr>
        </p:nvSpPr>
        <p:spPr>
          <a:xfrm>
            <a:off x="4410000" y="15120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18" name="Pladsholder til indhold 2"/>
          <p:cNvSpPr>
            <a:spLocks noGrp="1"/>
          </p:cNvSpPr>
          <p:nvPr>
            <p:ph sz="half" idx="14"/>
          </p:nvPr>
        </p:nvSpPr>
        <p:spPr>
          <a:xfrm>
            <a:off x="8100000" y="1512000"/>
            <a:ext cx="3373200" cy="2163600"/>
          </a:xfrm>
          <a:prstGeom prst="roundRect">
            <a:avLst>
              <a:gd name="adj" fmla="val 12541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  <a:lvl2pPr marL="295275" indent="0">
              <a:buNone/>
              <a:defRPr/>
            </a:lvl2pPr>
            <a:lvl3pPr marL="538162" indent="0">
              <a:buNone/>
              <a:defRPr/>
            </a:lvl3pPr>
            <a:lvl4pPr marL="800100" indent="0">
              <a:buNone/>
              <a:defRPr/>
            </a:lvl4pPr>
            <a:lvl5pPr marL="1077913" indent="0">
              <a:buNone/>
              <a:defRPr/>
            </a:lvl5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19" name="Pladsholder til indhold 2"/>
          <p:cNvSpPr>
            <a:spLocks noGrp="1"/>
          </p:cNvSpPr>
          <p:nvPr>
            <p:ph sz="half" idx="15"/>
          </p:nvPr>
        </p:nvSpPr>
        <p:spPr>
          <a:xfrm>
            <a:off x="720000" y="3931200"/>
            <a:ext cx="3373200" cy="2163600"/>
          </a:xfrm>
          <a:prstGeom prst="roundRect">
            <a:avLst>
              <a:gd name="adj" fmla="val 12541"/>
            </a:avLst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  <a:lvl2pPr marL="295275" indent="0">
              <a:buNone/>
              <a:defRPr/>
            </a:lvl2pPr>
            <a:lvl3pPr marL="538162" indent="0">
              <a:buNone/>
              <a:defRPr/>
            </a:lvl3pPr>
            <a:lvl4pPr marL="800100" indent="0">
              <a:buNone/>
              <a:defRPr/>
            </a:lvl4pPr>
            <a:lvl5pPr marL="1077913" indent="0">
              <a:buNone/>
              <a:defRPr/>
            </a:lvl5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20" name="Pladsholder til indhold 2"/>
          <p:cNvSpPr>
            <a:spLocks noGrp="1"/>
          </p:cNvSpPr>
          <p:nvPr>
            <p:ph sz="half" idx="16"/>
          </p:nvPr>
        </p:nvSpPr>
        <p:spPr>
          <a:xfrm>
            <a:off x="4410000" y="39312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21" name="Pladsholder til indhold 2"/>
          <p:cNvSpPr>
            <a:spLocks noGrp="1"/>
          </p:cNvSpPr>
          <p:nvPr>
            <p:ph sz="half" idx="17"/>
          </p:nvPr>
        </p:nvSpPr>
        <p:spPr>
          <a:xfrm>
            <a:off x="8100000" y="3931200"/>
            <a:ext cx="3373200" cy="2163600"/>
          </a:xfrm>
          <a:prstGeom prst="roundRect">
            <a:avLst>
              <a:gd name="adj" fmla="val 12541"/>
            </a:avLst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5353848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365125"/>
            <a:ext cx="10753200" cy="972000"/>
          </a:xfrm>
        </p:spPr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5277575" cy="67595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720000" y="2185200"/>
            <a:ext cx="5277575" cy="3974400"/>
          </a:xfrm>
        </p:spPr>
        <p:txBody>
          <a:bodyPr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512000"/>
            <a:ext cx="5301000" cy="675957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noProof="0"/>
              <a:t>Rediger teksttypografien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185200"/>
            <a:ext cx="5301000" cy="3974400"/>
          </a:xfrm>
        </p:spPr>
        <p:txBody>
          <a:bodyPr/>
          <a:lstStyle/>
          <a:p>
            <a:pPr lvl="0"/>
            <a:r>
              <a:rPr lang="da-DK" noProof="0"/>
              <a:t>Rediger teksttypografien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0088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/>
              <a:t>Klik for at redigere titeltypografien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860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43188044-4236-4460-872F-360522AD8FCD}"/>
              </a:ext>
            </a:extLst>
          </p:cNvPr>
          <p:cNvSpPr/>
          <p:nvPr userDrawn="1"/>
        </p:nvSpPr>
        <p:spPr>
          <a:xfrm rot="6579547">
            <a:off x="11787713" y="6439520"/>
            <a:ext cx="56009" cy="96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50A9BCF-5A94-4A9D-837E-475C2461F609}"/>
              </a:ext>
            </a:extLst>
          </p:cNvPr>
          <p:cNvSpPr/>
          <p:nvPr userDrawn="1"/>
        </p:nvSpPr>
        <p:spPr>
          <a:xfrm>
            <a:off x="11690584" y="6487971"/>
            <a:ext cx="173756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D1E43872-5EF3-4274-AD6A-B28A7BF5EA2C}"/>
              </a:ext>
            </a:extLst>
          </p:cNvPr>
          <p:cNvSpPr/>
          <p:nvPr userDrawn="1"/>
        </p:nvSpPr>
        <p:spPr>
          <a:xfrm>
            <a:off x="11429046" y="6414311"/>
            <a:ext cx="144145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25DDCB4-254D-40D1-B35E-381111415861}"/>
              </a:ext>
            </a:extLst>
          </p:cNvPr>
          <p:cNvSpPr/>
          <p:nvPr userDrawn="1"/>
        </p:nvSpPr>
        <p:spPr>
          <a:xfrm>
            <a:off x="11501119" y="6444615"/>
            <a:ext cx="144145" cy="22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720000" y="360000"/>
            <a:ext cx="10753200" cy="97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noProof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10753200" cy="4640400"/>
          </a:xfrm>
          <a:prstGeom prst="roundRect">
            <a:avLst>
              <a:gd name="adj" fmla="val 5430"/>
            </a:avLst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noProof="0"/>
              <a:t>Rediger typografien i masterens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877299" y="6389008"/>
            <a:ext cx="2546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18326-F820-431A-83BF-3E019C2C9F15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1803057" y="6389008"/>
            <a:ext cx="6945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720001" y="6389008"/>
            <a:ext cx="927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09B33-FCF0-4B6B-8750-59941C153368}" type="slidenum">
              <a:rPr lang="da-DK" smtClean="0"/>
              <a:t>‹nr.›</a:t>
            </a:fld>
            <a:endParaRPr lang="da-DK"/>
          </a:p>
        </p:txBody>
      </p:sp>
      <p:pic>
        <p:nvPicPr>
          <p:cNvPr id="9" name="4D-logo-med-d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7" r="897"/>
          <a:stretch>
            <a:fillRect/>
          </a:stretch>
        </p:blipFill>
        <p:spPr>
          <a:xfrm>
            <a:off x="11372774" y="6303203"/>
            <a:ext cx="795568" cy="536734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25"/>
          <p:cNvSpPr/>
          <p:nvPr/>
        </p:nvSpPr>
        <p:spPr>
          <a:xfrm>
            <a:off x="1" y="6262384"/>
            <a:ext cx="12192000" cy="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5395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61938" indent="-26193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1pPr>
      <a:lvl2pPr marL="538163" indent="-24288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SzPct val="110000"/>
        <a:buFont typeface="Arial" panose="020B0604020202020204" pitchFamily="34" charset="0"/>
        <a:buChar char="◦"/>
        <a:defRPr sz="2300" kern="1200">
          <a:solidFill>
            <a:schemeClr val="bg1"/>
          </a:solidFill>
          <a:latin typeface="+mn-lt"/>
          <a:ea typeface="+mn-ea"/>
          <a:cs typeface="+mn-cs"/>
        </a:defRPr>
      </a:lvl2pPr>
      <a:lvl3pPr marL="800100" indent="-261938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3pPr>
      <a:lvl4pPr marL="1077913" indent="-277813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SzPct val="110000"/>
        <a:buFont typeface="Arial" panose="020B0604020202020204" pitchFamily="34" charset="0"/>
        <a:buChar char="◦"/>
        <a:defRPr sz="2300" kern="1200">
          <a:solidFill>
            <a:schemeClr val="bg1"/>
          </a:solidFill>
          <a:latin typeface="+mn-lt"/>
          <a:ea typeface="+mn-ea"/>
          <a:cs typeface="+mn-cs"/>
        </a:defRPr>
      </a:lvl4pPr>
      <a:lvl5pPr marL="1338263" indent="-260350" algn="l" defTabSz="914400" rtl="0" eaLnBrk="1" latinLnBrk="0" hangingPunct="1">
        <a:lnSpc>
          <a:spcPct val="90000"/>
        </a:lnSpc>
        <a:spcBef>
          <a:spcPts val="2000"/>
        </a:spcBef>
        <a:buClr>
          <a:schemeClr val="bg1"/>
        </a:buClr>
        <a:buFont typeface="Arial" panose="020B0604020202020204" pitchFamily="34" charset="0"/>
        <a:buChar char="•"/>
        <a:defRPr sz="23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felt 4">
            <a:extLst>
              <a:ext uri="{FF2B5EF4-FFF2-40B4-BE49-F238E27FC236}">
                <a16:creationId xmlns:a16="http://schemas.microsoft.com/office/drawing/2014/main" id="{2B5DCD1D-8772-433E-9415-8F8AB42547C1}"/>
              </a:ext>
            </a:extLst>
          </p:cNvPr>
          <p:cNvSpPr txBox="1"/>
          <p:nvPr/>
        </p:nvSpPr>
        <p:spPr>
          <a:xfrm>
            <a:off x="520700" y="370390"/>
            <a:ext cx="1115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>
                <a:solidFill>
                  <a:schemeClr val="bg1"/>
                </a:solidFill>
              </a:rPr>
              <a:t>Salget af produkter fordelt over året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A66374F-F528-40AF-B647-312470A089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211548"/>
              </p:ext>
            </p:extLst>
          </p:nvPr>
        </p:nvGraphicFramePr>
        <p:xfrm>
          <a:off x="400050" y="1465580"/>
          <a:ext cx="7689850" cy="3335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chart">
            <a:extLst>
              <a:ext uri="{FF2B5EF4-FFF2-40B4-BE49-F238E27FC236}">
                <a16:creationId xmlns:a16="http://schemas.microsoft.com/office/drawing/2014/main" id="{875210D2-C953-4551-84FD-1B82948F7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5016438"/>
            <a:ext cx="7689850" cy="1015672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DF92C7F7-4485-4967-B6E9-14424B9110A5}"/>
              </a:ext>
            </a:extLst>
          </p:cNvPr>
          <p:cNvSpPr/>
          <p:nvPr/>
        </p:nvSpPr>
        <p:spPr>
          <a:xfrm>
            <a:off x="8242300" y="1465580"/>
            <a:ext cx="3429000" cy="45665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/>
              <a:t>Det stigende salg formodes at være resultat af:</a:t>
            </a:r>
          </a:p>
          <a:p>
            <a:endParaRPr lang="da-DK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/>
              <a:t>Priserne har været faldende pga. billigere råvarer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/>
              <a:t>Øget fokus i pressen på netop Produkt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/>
              <a:t>Markedsførings afd. har ydet en ekstraordinær indsats i den ellers normalt stille sommerperiode</a:t>
            </a:r>
          </a:p>
        </p:txBody>
      </p:sp>
    </p:spTree>
    <p:extLst>
      <p:ext uri="{BB962C8B-B14F-4D97-AF65-F5344CB8AC3E}">
        <p14:creationId xmlns:p14="http://schemas.microsoft.com/office/powerpoint/2010/main" val="1240524763"/>
      </p:ext>
    </p:extLst>
  </p:cSld>
  <p:clrMapOvr>
    <a:masterClrMapping/>
  </p:clrMapOvr>
</p:sld>
</file>

<file path=ppt/theme/theme1.xml><?xml version="1.0" encoding="utf-8"?>
<a:theme xmlns:a="http://schemas.openxmlformats.org/drawingml/2006/main" name="4D - Tema">
  <a:themeElements>
    <a:clrScheme name="4D">
      <a:dk1>
        <a:srgbClr val="000000"/>
      </a:dk1>
      <a:lt1>
        <a:srgbClr val="FFFFFF"/>
      </a:lt1>
      <a:dk2>
        <a:srgbClr val="4B4A4B"/>
      </a:dk2>
      <a:lt2>
        <a:srgbClr val="F3F3EE"/>
      </a:lt2>
      <a:accent1>
        <a:srgbClr val="BFB800"/>
      </a:accent1>
      <a:accent2>
        <a:srgbClr val="487A7B"/>
      </a:accent2>
      <a:accent3>
        <a:srgbClr val="676767"/>
      </a:accent3>
      <a:accent4>
        <a:srgbClr val="E2D2A6"/>
      </a:accent4>
      <a:accent5>
        <a:srgbClr val="C4AFD3"/>
      </a:accent5>
      <a:accent6>
        <a:srgbClr val="94C7D3"/>
      </a:accent6>
      <a:hlink>
        <a:srgbClr val="517C85"/>
      </a:hlink>
      <a:folHlink>
        <a:srgbClr val="66779B"/>
      </a:folHlink>
    </a:clrScheme>
    <a:fontScheme name="4D">
      <a:majorFont>
        <a:latin typeface="Museo Sans 700"/>
        <a:ea typeface=""/>
        <a:cs typeface=""/>
      </a:majorFont>
      <a:minorFont>
        <a:latin typeface="Museo Sans 300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D - Tema" id="{E9CA092D-68C7-4403-B534-B939988EDC5E}" vid="{F96671A7-6B93-49D6-A4F3-0C139B4340FE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A0514E-25E3-4BEF-B98D-C4A09E7F7F2F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31F7EBA-347C-49A6-B3E0-B91B39BB50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9B4F66-9550-48B7-8BF1-7AC7DEAD4D5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65</Words>
  <Application>Microsoft Office PowerPoint</Application>
  <PresentationFormat>Widescreen</PresentationFormat>
  <Paragraphs>13</Paragraphs>
  <Slides>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Museo Sans 300</vt:lpstr>
      <vt:lpstr>Museo Sans 700</vt:lpstr>
      <vt:lpstr>4D - Tema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1</cp:revision>
  <dcterms:created xsi:type="dcterms:W3CDTF">2015-01-02T12:40:51Z</dcterms:created>
  <dcterms:modified xsi:type="dcterms:W3CDTF">2019-06-03T10:40:59Z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