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72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A05B61-C00D-4B4B-8ABB-523F1D100650}" v="11" dt="2019-06-03T08:10:54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17775" autoAdjust="0"/>
    <p:restoredTop sz="86423" autoAdjust="0"/>
  </p:normalViewPr>
  <p:slideViewPr>
    <p:cSldViewPr snapToGrid="0">
      <p:cViewPr varScale="1">
        <p:scale>
          <a:sx n="78" d="100"/>
          <a:sy n="78" d="100"/>
        </p:scale>
        <p:origin x="273" y="5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øren Skovsgaard Jensen" userId="656a0eb3-0aed-4716-9264-2eac542ce0da" providerId="ADAL" clId="{19A05B61-C00D-4B4B-8ABB-523F1D100650}"/>
    <pc:docChg chg="addSld delSld modSld">
      <pc:chgData name="Søren Skovsgaard Jensen" userId="656a0eb3-0aed-4716-9264-2eac542ce0da" providerId="ADAL" clId="{19A05B61-C00D-4B4B-8ABB-523F1D100650}" dt="2019-06-03T08:10:54.907" v="3" actId="6549"/>
      <pc:docMkLst>
        <pc:docMk/>
      </pc:docMkLst>
      <pc:sldChg chg="modSp">
        <pc:chgData name="Søren Skovsgaard Jensen" userId="656a0eb3-0aed-4716-9264-2eac542ce0da" providerId="ADAL" clId="{19A05B61-C00D-4B4B-8ABB-523F1D100650}" dt="2019-06-03T08:08:45.172" v="1"/>
        <pc:sldMkLst>
          <pc:docMk/>
          <pc:sldMk cId="1661614019" sldId="257"/>
        </pc:sldMkLst>
        <pc:spChg chg="mod">
          <ac:chgData name="Søren Skovsgaard Jensen" userId="656a0eb3-0aed-4716-9264-2eac542ce0da" providerId="ADAL" clId="{19A05B61-C00D-4B4B-8ABB-523F1D100650}" dt="2019-06-03T08:08:45.172" v="1"/>
          <ac:spMkLst>
            <pc:docMk/>
            <pc:sldMk cId="1661614019" sldId="257"/>
            <ac:spMk id="4" creationId="{DD783F2F-C2C4-48DF-84BD-5CA14AD06659}"/>
          </ac:spMkLst>
        </pc:spChg>
      </pc:sldChg>
      <pc:sldChg chg="del">
        <pc:chgData name="Søren Skovsgaard Jensen" userId="656a0eb3-0aed-4716-9264-2eac542ce0da" providerId="ADAL" clId="{19A05B61-C00D-4B4B-8ABB-523F1D100650}" dt="2019-06-03T08:08:45.164" v="0" actId="2696"/>
        <pc:sldMkLst>
          <pc:docMk/>
          <pc:sldMk cId="895094839" sldId="260"/>
        </pc:sldMkLst>
      </pc:sldChg>
      <pc:sldChg chg="modSp">
        <pc:chgData name="Søren Skovsgaard Jensen" userId="656a0eb3-0aed-4716-9264-2eac542ce0da" providerId="ADAL" clId="{19A05B61-C00D-4B4B-8ABB-523F1D100650}" dt="2019-06-03T08:10:54.907" v="3" actId="6549"/>
        <pc:sldMkLst>
          <pc:docMk/>
          <pc:sldMk cId="2092322821" sldId="271"/>
        </pc:sldMkLst>
        <pc:spChg chg="mod">
          <ac:chgData name="Søren Skovsgaard Jensen" userId="656a0eb3-0aed-4716-9264-2eac542ce0da" providerId="ADAL" clId="{19A05B61-C00D-4B4B-8ABB-523F1D100650}" dt="2019-06-03T08:10:54.907" v="3" actId="6549"/>
          <ac:spMkLst>
            <pc:docMk/>
            <pc:sldMk cId="2092322821" sldId="271"/>
            <ac:spMk id="3" creationId="{A1600029-A7F6-45A1-8619-FDB09DFBE160}"/>
          </ac:spMkLst>
        </pc:spChg>
      </pc:sldChg>
      <pc:sldChg chg="modSp add">
        <pc:chgData name="Søren Skovsgaard Jensen" userId="656a0eb3-0aed-4716-9264-2eac542ce0da" providerId="ADAL" clId="{19A05B61-C00D-4B4B-8ABB-523F1D100650}" dt="2019-06-03T08:08:54.347" v="2"/>
        <pc:sldMkLst>
          <pc:docMk/>
          <pc:sldMk cId="1727835541" sldId="272"/>
        </pc:sldMkLst>
        <pc:spChg chg="mod">
          <ac:chgData name="Søren Skovsgaard Jensen" userId="656a0eb3-0aed-4716-9264-2eac542ce0da" providerId="ADAL" clId="{19A05B61-C00D-4B4B-8ABB-523F1D100650}" dt="2019-06-03T08:08:54.347" v="2"/>
          <ac:spMkLst>
            <pc:docMk/>
            <pc:sldMk cId="1727835541" sldId="272"/>
            <ac:spMk id="2" creationId="{98A6C591-36DE-4972-A6A8-43EDFA69317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6/3/2019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42097B-75A2-4460-9A8C-7B7E3ADBE7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Style-boost.dk</a:t>
            </a:r>
            <a:endParaRPr lang="da-DK" dirty="0"/>
          </a:p>
        </p:txBody>
      </p:sp>
      <p:sp>
        <p:nvSpPr>
          <p:cNvPr id="4" name="Undertitel 3">
            <a:extLst>
              <a:ext uri="{FF2B5EF4-FFF2-40B4-BE49-F238E27FC236}">
                <a16:creationId xmlns:a16="http://schemas.microsoft.com/office/drawing/2014/main" id="{DD783F2F-C2C4-48DF-84BD-5CA14AD066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Mad </a:t>
            </a:r>
            <a:r>
              <a:rPr lang="en-US"/>
              <a:t>&amp; møbler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1661614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43E777-7227-4F10-91C0-4A5E613A7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Frisk</a:t>
            </a:r>
            <a:r>
              <a:rPr lang="en-US" baseline="0" dirty="0"/>
              <a:t> med </a:t>
            </a:r>
            <a:r>
              <a:rPr lang="en-US" baseline="0" dirty="0" err="1"/>
              <a:t>fisk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F38C366-1AD8-4D36-8F97-E1E5921ED74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78949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8364C-5E1B-441E-9469-C7346DD7B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Flexitar</a:t>
            </a:r>
            <a:r>
              <a:rPr lang="en-US" baseline="0" dirty="0"/>
              <a:t> – </a:t>
            </a:r>
            <a:r>
              <a:rPr lang="en-US" baseline="0" dirty="0" err="1"/>
              <a:t>kogebogen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AC15034-1A28-4820-B836-EF6269E47D3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7634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547A7E-0E25-4BCC-99FD-A9DD678FF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Grøntsagsretter</a:t>
            </a:r>
            <a:r>
              <a:rPr lang="en-US" baseline="0" dirty="0"/>
              <a:t> for </a:t>
            </a:r>
            <a:r>
              <a:rPr lang="en-US" baseline="0" dirty="0" err="1"/>
              <a:t>kødelskere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9D9B8B3-1EAB-4E25-85DC-F7200293481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602402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B54FB1-4360-4BB8-BD57-E9D1FC17B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Blandingsbatterier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1600029-A7F6-45A1-8619-FDB09DFBE16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 err="1"/>
              <a:t>Italienske</a:t>
            </a:r>
            <a:r>
              <a:rPr lang="en-US" baseline="0" dirty="0"/>
              <a:t> </a:t>
            </a:r>
            <a:r>
              <a:rPr lang="en-US" baseline="0" dirty="0" err="1"/>
              <a:t>håndvaske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092322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A6C591-36DE-4972-A6A8-43EDFA693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Reoler I klassisk</a:t>
            </a:r>
            <a:r>
              <a:rPr lang="en-US" baseline="0"/>
              <a:t> Design</a:t>
            </a:r>
            <a:endParaRPr lang="da-DK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5A593D1-BAB9-449D-BAFC-36440CE6957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27835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D400D8-3F14-4BE1-9D82-F7DD308DC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Stue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684CAB0-D8E0-486C-9D3A-7B0451C46DA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Tv-</a:t>
            </a:r>
            <a:r>
              <a:rPr lang="en-US" baseline="0" dirty="0"/>
              <a:t> </a:t>
            </a:r>
            <a:r>
              <a:rPr lang="en-US" baseline="0" dirty="0" err="1"/>
              <a:t>og</a:t>
            </a:r>
            <a:r>
              <a:rPr lang="en-US" baseline="0" dirty="0"/>
              <a:t> </a:t>
            </a:r>
            <a:r>
              <a:rPr lang="en-US" baseline="0" dirty="0" err="1"/>
              <a:t>mediemøbler</a:t>
            </a:r>
            <a:endParaRPr lang="en-US" baseline="0" dirty="0"/>
          </a:p>
          <a:p>
            <a:r>
              <a:rPr lang="en-US" baseline="0" dirty="0" err="1"/>
              <a:t>Sofaborde</a:t>
            </a:r>
            <a:endParaRPr lang="en-US" baseline="0" dirty="0"/>
          </a:p>
          <a:p>
            <a:r>
              <a:rPr lang="en-US" baseline="0" dirty="0" err="1"/>
              <a:t>Dekoration</a:t>
            </a:r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1256434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78F7CA-278D-4FA6-915C-07B8559F1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Køkken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0528DFB-708B-4494-B053-3BDA1A403CC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Totalløsninger</a:t>
            </a:r>
            <a:endParaRPr lang="en-US" dirty="0"/>
          </a:p>
          <a:p>
            <a:r>
              <a:rPr lang="en-US" dirty="0"/>
              <a:t>Inspiration</a:t>
            </a:r>
          </a:p>
        </p:txBody>
      </p:sp>
    </p:spTree>
    <p:extLst>
      <p:ext uri="{BB962C8B-B14F-4D97-AF65-F5344CB8AC3E}">
        <p14:creationId xmlns:p14="http://schemas.microsoft.com/office/powerpoint/2010/main" val="82471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A76F24-0E3F-4267-8004-B339FF437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Hvidevarer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59744AD-D8E9-4963-9860-E3D7C4C7748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77979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A00DB5-5A4A-4FFC-B01D-DCE326BFF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Børneværelse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B6F3807-9946-4CF5-9AC3-F1D4938E702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77045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1C7C0E-F38D-4725-ACB9-6E8C1C652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Baby</a:t>
            </a:r>
            <a:r>
              <a:rPr lang="en-US" baseline="0" dirty="0"/>
              <a:t>-</a:t>
            </a:r>
            <a:r>
              <a:rPr lang="en-US" baseline="0" dirty="0" err="1"/>
              <a:t>senge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832C8C11-83A2-4629-8544-73A2C9908C4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90379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3AD779-C839-4AE4-8E90-093FA685D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Børnemøbler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48C8B8A-264E-4A61-999D-FC8B0A3C98E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88471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4D5E08-D235-48A7-92E6-E67C374B5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Badeværelse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CA9B4D7-7E55-4D79-9381-8FEA136B4E4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65240700"/>
      </p:ext>
    </p:extLst>
  </p:cSld>
  <p:clrMapOvr>
    <a:masterClrMapping/>
  </p:clrMapOvr>
</p:sld>
</file>

<file path=ppt/theme/theme1.xml><?xml version="1.0" encoding="utf-8"?>
<a:theme xmlns:a="http://schemas.openxmlformats.org/drawingml/2006/main" name="Dråbe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D2278D6-7018-4689-BFD4-A16308ADB7BB}"/>
</file>

<file path=customXml/itemProps2.xml><?xml version="1.0" encoding="utf-8"?>
<ds:datastoreItem xmlns:ds="http://schemas.openxmlformats.org/officeDocument/2006/customXml" ds:itemID="{7C2ED97E-FD59-423C-B3DA-279F4F0A3471}"/>
</file>

<file path=customXml/itemProps3.xml><?xml version="1.0" encoding="utf-8"?>
<ds:datastoreItem xmlns:ds="http://schemas.openxmlformats.org/officeDocument/2006/customXml" ds:itemID="{62F79645-6624-4321-BF57-6F17FB42E868}"/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TM04033925[[fn=Dråbe]]</Template>
  <TotalTime>35</TotalTime>
  <Words>36</Words>
  <Application>Microsoft Office PowerPoint</Application>
  <PresentationFormat>Widescreen</PresentationFormat>
  <Paragraphs>20</Paragraphs>
  <Slides>13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13</vt:i4>
      </vt:variant>
    </vt:vector>
  </HeadingPairs>
  <TitlesOfParts>
    <vt:vector size="16" baseType="lpstr">
      <vt:lpstr>Arial</vt:lpstr>
      <vt:lpstr>Tw Cen MT</vt:lpstr>
      <vt:lpstr>Dråbe</vt:lpstr>
      <vt:lpstr>Style-boost.dk</vt:lpstr>
      <vt:lpstr>Reoler I klassisk Design</vt:lpstr>
      <vt:lpstr>Stue</vt:lpstr>
      <vt:lpstr>Køkken</vt:lpstr>
      <vt:lpstr>Hvidevarer</vt:lpstr>
      <vt:lpstr>Børneværelse</vt:lpstr>
      <vt:lpstr>Baby-senge</vt:lpstr>
      <vt:lpstr>Børnemøbler</vt:lpstr>
      <vt:lpstr>Badeværelse</vt:lpstr>
      <vt:lpstr>Frisk med fisk</vt:lpstr>
      <vt:lpstr>Flexitar – kogebogen</vt:lpstr>
      <vt:lpstr>Grøntsagsretter for kødelskere</vt:lpstr>
      <vt:lpstr>Blandingsbatterier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Style-boost.dk</dc:title>
  <dc:creator>Søren Skovsgaard Jensen</dc:creator>
  <cp:lastModifiedBy>Søren Skovsgaard Jensen</cp:lastModifiedBy>
  <cp:revision>3</cp:revision>
  <dcterms:created xsi:type="dcterms:W3CDTF">2019-06-03T07:35:47Z</dcterms:created>
  <dcterms:modified xsi:type="dcterms:W3CDTF">2019-06-03T08:11:03Z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