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</p:sldMasterIdLst>
  <p:sldIdLst>
    <p:sldId id="288" r:id="rId2"/>
    <p:sldId id="283" r:id="rId3"/>
    <p:sldId id="258" r:id="rId4"/>
    <p:sldId id="262" r:id="rId5"/>
    <p:sldId id="259" r:id="rId6"/>
    <p:sldId id="260" r:id="rId7"/>
    <p:sldId id="268" r:id="rId8"/>
    <p:sldId id="284" r:id="rId9"/>
    <p:sldId id="270" r:id="rId10"/>
    <p:sldId id="275" r:id="rId11"/>
    <p:sldId id="271" r:id="rId12"/>
    <p:sldId id="276" r:id="rId13"/>
    <p:sldId id="287" r:id="rId14"/>
    <p:sldId id="265" r:id="rId15"/>
    <p:sldId id="267" r:id="rId16"/>
    <p:sldId id="273" r:id="rId17"/>
    <p:sldId id="263" r:id="rId18"/>
    <p:sldId id="266" r:id="rId19"/>
    <p:sldId id="285" r:id="rId20"/>
    <p:sldId id="261" r:id="rId21"/>
    <p:sldId id="278" r:id="rId22"/>
    <p:sldId id="264" r:id="rId23"/>
    <p:sldId id="274" r:id="rId24"/>
    <p:sldId id="286" r:id="rId25"/>
    <p:sldId id="269" r:id="rId26"/>
    <p:sldId id="277" r:id="rId27"/>
    <p:sldId id="279" r:id="rId28"/>
    <p:sldId id="280" r:id="rId29"/>
    <p:sldId id="272" r:id="rId30"/>
    <p:sldId id="281" r:id="rId31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Hovedmenu" id="{4C8126D2-534F-4229-B7ED-9439E3ABDD0F}">
          <p14:sldIdLst>
            <p14:sldId id="288"/>
          </p14:sldIdLst>
        </p14:section>
        <p14:section name="Kortfilm" id="{3E3F4C32-F87A-4566-B119-ECEA51268462}">
          <p14:sldIdLst>
            <p14:sldId id="283"/>
            <p14:sldId id="258"/>
            <p14:sldId id="262"/>
            <p14:sldId id="259"/>
            <p14:sldId id="260"/>
            <p14:sldId id="268"/>
          </p14:sldIdLst>
        </p14:section>
        <p14:section name="Lyd" id="{153404FD-0D20-4C02-9732-012E5B249356}">
          <p14:sldIdLst>
            <p14:sldId id="284"/>
            <p14:sldId id="270"/>
            <p14:sldId id="275"/>
            <p14:sldId id="271"/>
            <p14:sldId id="276"/>
          </p14:sldIdLst>
        </p14:section>
        <p14:section name="Kreativitet" id="{F0172C14-6F14-4B21-BADB-E2B07B1D2E55}">
          <p14:sldIdLst>
            <p14:sldId id="287"/>
            <p14:sldId id="265"/>
            <p14:sldId id="267"/>
            <p14:sldId id="273"/>
            <p14:sldId id="263"/>
            <p14:sldId id="266"/>
          </p14:sldIdLst>
        </p14:section>
        <p14:section name="Skuespillere" id="{AAD5CC13-F977-4C8B-AFEA-0DAC0B43EF05}">
          <p14:sldIdLst>
            <p14:sldId id="285"/>
            <p14:sldId id="261"/>
            <p14:sldId id="278"/>
            <p14:sldId id="264"/>
            <p14:sldId id="274"/>
          </p14:sldIdLst>
        </p14:section>
        <p14:section name="Film" id="{29FAB040-64D2-4523-B287-8415B4314010}">
          <p14:sldIdLst>
            <p14:sldId id="286"/>
            <p14:sldId id="269"/>
            <p14:sldId id="277"/>
            <p14:sldId id="279"/>
            <p14:sldId id="280"/>
            <p14:sldId id="272"/>
            <p14:sldId id="28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592" autoAdjust="0"/>
    <p:restoredTop sz="93593" autoAdjust="0"/>
  </p:normalViewPr>
  <p:slideViewPr>
    <p:cSldViewPr>
      <p:cViewPr varScale="1">
        <p:scale>
          <a:sx n="85" d="100"/>
          <a:sy n="85" d="100"/>
        </p:scale>
        <p:origin x="324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9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bg>
      <p:bgPr>
        <a:gradFill rotWithShape="1">
          <a:gsLst>
            <a:gs pos="67000">
              <a:schemeClr val="accent1">
                <a:lumMod val="75000"/>
              </a:schemeClr>
            </a:gs>
            <a:gs pos="88000">
              <a:schemeClr val="accent1">
                <a:lumMod val="40000"/>
                <a:lumOff val="60000"/>
              </a:schemeClr>
            </a:gs>
          </a:gsLst>
          <a:lin ang="6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75378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13930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70886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335632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53655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ort med citat og nav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a-DK"/>
              <a:t>Klik for at redigere i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376592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ndt eller fals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a-DK"/>
              <a:t>Klik for at redigere i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005848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072215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266836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669504"/>
          </a:xfrm>
        </p:spPr>
        <p:txBody>
          <a:bodyPr/>
          <a:lstStyle/>
          <a:p>
            <a:r>
              <a:rPr lang="da-DK" dirty="0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1166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94820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35437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93157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51482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03544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94384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28803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82259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microsoft.com/office/2007/relationships/hdphoto" Target="../media/hdphoto1.wdp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1000">
              <a:schemeClr val="accent1">
                <a:lumMod val="75000"/>
              </a:schemeClr>
            </a:gs>
            <a:gs pos="34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6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13" name="Billede 12" descr="oscar_statuette.jpg"/>
          <p:cNvPicPr>
            <a:picLocks noChangeAspect="1"/>
          </p:cNvPicPr>
          <p:nvPr userDrawn="1"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2830" b="97642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43834" y="4737766"/>
            <a:ext cx="1500166" cy="212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4841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  <p:sldLayoutId id="2147483779" r:id="rId14"/>
    <p:sldLayoutId id="2147483780" r:id="rId15"/>
    <p:sldLayoutId id="2147483781" r:id="rId16"/>
    <p:sldLayoutId id="2147483782" r:id="rId17"/>
    <p:sldLayoutId id="2147483783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l: pentagon 2">
            <a:hlinkClick r:id="rId2" action="ppaction://hlinksldjump"/>
            <a:extLst>
              <a:ext uri="{FF2B5EF4-FFF2-40B4-BE49-F238E27FC236}">
                <a16:creationId xmlns:a16="http://schemas.microsoft.com/office/drawing/2014/main" id="{C09FBB5F-8890-4410-B26B-ED9C201B196E}"/>
              </a:ext>
            </a:extLst>
          </p:cNvPr>
          <p:cNvSpPr/>
          <p:nvPr/>
        </p:nvSpPr>
        <p:spPr>
          <a:xfrm>
            <a:off x="3590444" y="3861048"/>
            <a:ext cx="2592288" cy="72008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/>
              <a:t>Bedste skuespillere</a:t>
            </a:r>
          </a:p>
        </p:txBody>
      </p:sp>
      <p:sp>
        <p:nvSpPr>
          <p:cNvPr id="4" name="Pil: pentagon 3">
            <a:hlinkClick r:id="rId3" action="ppaction://hlinksldjump"/>
            <a:extLst>
              <a:ext uri="{FF2B5EF4-FFF2-40B4-BE49-F238E27FC236}">
                <a16:creationId xmlns:a16="http://schemas.microsoft.com/office/drawing/2014/main" id="{E644E9F1-48B3-4EBA-9029-445D4E96F9C5}"/>
              </a:ext>
            </a:extLst>
          </p:cNvPr>
          <p:cNvSpPr/>
          <p:nvPr/>
        </p:nvSpPr>
        <p:spPr>
          <a:xfrm>
            <a:off x="4607406" y="4941168"/>
            <a:ext cx="2592288" cy="72008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/>
              <a:t>Bedste film</a:t>
            </a:r>
          </a:p>
        </p:txBody>
      </p:sp>
      <p:sp>
        <p:nvSpPr>
          <p:cNvPr id="6" name="Pil: pentagon 5">
            <a:hlinkClick r:id="rId4" action="ppaction://hlinksldjump"/>
            <a:extLst>
              <a:ext uri="{FF2B5EF4-FFF2-40B4-BE49-F238E27FC236}">
                <a16:creationId xmlns:a16="http://schemas.microsoft.com/office/drawing/2014/main" id="{35154C84-79D2-4F32-9FC1-7DF1B45B9E19}"/>
              </a:ext>
            </a:extLst>
          </p:cNvPr>
          <p:cNvSpPr/>
          <p:nvPr/>
        </p:nvSpPr>
        <p:spPr>
          <a:xfrm>
            <a:off x="1556516" y="1700808"/>
            <a:ext cx="2592288" cy="72008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/>
              <a:t>Bedste lyd</a:t>
            </a:r>
          </a:p>
        </p:txBody>
      </p:sp>
      <p:sp>
        <p:nvSpPr>
          <p:cNvPr id="7" name="Pil: pentagon 6">
            <a:hlinkClick r:id="rId5" action="ppaction://hlinksldjump"/>
            <a:extLst>
              <a:ext uri="{FF2B5EF4-FFF2-40B4-BE49-F238E27FC236}">
                <a16:creationId xmlns:a16="http://schemas.microsoft.com/office/drawing/2014/main" id="{A69998FA-B62E-4536-85A6-5002B74BA14C}"/>
              </a:ext>
            </a:extLst>
          </p:cNvPr>
          <p:cNvSpPr/>
          <p:nvPr/>
        </p:nvSpPr>
        <p:spPr>
          <a:xfrm>
            <a:off x="2573480" y="2780928"/>
            <a:ext cx="2592288" cy="72008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/>
              <a:t>Mest kreative</a:t>
            </a:r>
          </a:p>
        </p:txBody>
      </p:sp>
      <p:sp>
        <p:nvSpPr>
          <p:cNvPr id="8" name="Pil: pentagon 7">
            <a:hlinkClick r:id="rId6" action="ppaction://hlinksldjump"/>
            <a:extLst>
              <a:ext uri="{FF2B5EF4-FFF2-40B4-BE49-F238E27FC236}">
                <a16:creationId xmlns:a16="http://schemas.microsoft.com/office/drawing/2014/main" id="{8B7761BD-10F3-460D-91DA-DE0227620AA7}"/>
              </a:ext>
            </a:extLst>
          </p:cNvPr>
          <p:cNvSpPr/>
          <p:nvPr/>
        </p:nvSpPr>
        <p:spPr>
          <a:xfrm>
            <a:off x="539552" y="620688"/>
            <a:ext cx="2592288" cy="72008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/>
              <a:t>Bedste kortfilm</a:t>
            </a:r>
          </a:p>
        </p:txBody>
      </p:sp>
    </p:spTree>
    <p:extLst>
      <p:ext uri="{BB962C8B-B14F-4D97-AF65-F5344CB8AC3E}">
        <p14:creationId xmlns:p14="http://schemas.microsoft.com/office/powerpoint/2010/main" val="2157666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7 Bedste Titel Sang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“I Need To Wake Up”</a:t>
            </a:r>
          </a:p>
          <a:p>
            <a:pPr lvl="0"/>
            <a:r>
              <a:rPr lang="da-DK"/>
              <a:t>– An Inconvenienttruth</a:t>
            </a:r>
          </a:p>
          <a:p>
            <a:pPr lvl="0"/>
            <a:r>
              <a:rPr lang="da-DK"/>
              <a:t>“Listen” – Dreamgirls</a:t>
            </a:r>
          </a:p>
          <a:p>
            <a:pPr lvl="0"/>
            <a:r>
              <a:rPr lang="en-US"/>
              <a:t>“Love You I Do” – Dreamgirls</a:t>
            </a:r>
          </a:p>
          <a:p>
            <a:pPr lvl="0"/>
            <a:r>
              <a:rPr lang="da-DK"/>
              <a:t>“Our Town” – Cars</a:t>
            </a:r>
          </a:p>
          <a:p>
            <a:pPr lvl="0"/>
            <a:r>
              <a:rPr lang="da-DK"/>
              <a:t>“Patience” – Dreamgirls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8 Bedste Lydredigering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Apocalypto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Dreamgirls</a:t>
            </a:r>
          </a:p>
          <a:p>
            <a:pPr lvl="0"/>
            <a:r>
              <a:rPr lang="da-DK"/>
              <a:t>Flags Of Our Fathers</a:t>
            </a:r>
          </a:p>
          <a:p>
            <a:pPr lvl="0"/>
            <a:r>
              <a:rPr lang="da-DK"/>
              <a:t>Pirates Of The Caribbean:</a:t>
            </a:r>
          </a:p>
          <a:p>
            <a:pPr lvl="0"/>
            <a:r>
              <a:rPr lang="da-DK"/>
              <a:t>Dead Man’s Chest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9 Bedste Lydmixning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Apocalypto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Flags Of Our Fathers</a:t>
            </a:r>
          </a:p>
          <a:p>
            <a:pPr lvl="0"/>
            <a:r>
              <a:rPr lang="da-DK"/>
              <a:t>Letters From Iwo Jima</a:t>
            </a:r>
          </a:p>
          <a:p>
            <a:pPr lvl="0"/>
            <a:r>
              <a:rPr lang="en-US"/>
              <a:t>Pirates Of The Caribbean: Dead Man’s Chest</a:t>
            </a:r>
          </a:p>
        </p:txBody>
      </p:sp>
      <p:sp>
        <p:nvSpPr>
          <p:cNvPr id="4" name="Handlingsknap: gå til startside 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8F4DA348-0108-4631-87DC-34ACE1D3F115}"/>
              </a:ext>
            </a:extLst>
          </p:cNvPr>
          <p:cNvSpPr/>
          <p:nvPr/>
        </p:nvSpPr>
        <p:spPr>
          <a:xfrm>
            <a:off x="179512" y="6381328"/>
            <a:ext cx="353888" cy="36004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kreativitet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019693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10 </a:t>
            </a:r>
            <a:r>
              <a:rPr lang="de-DE" dirty="0" err="1"/>
              <a:t>Bedste</a:t>
            </a:r>
            <a:r>
              <a:rPr lang="de-DE" dirty="0"/>
              <a:t> Kreative Produktion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Dreamgirls</a:t>
            </a:r>
          </a:p>
          <a:p>
            <a:pPr lvl="0"/>
            <a:r>
              <a:rPr lang="de-DE"/>
              <a:t>The Good Shepherd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de-DE"/>
              <a:t>The Prestige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11 Bedste Valg Af Kamera Og Lys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The Black Dahlia</a:t>
            </a:r>
          </a:p>
          <a:p>
            <a:pPr lvl="0"/>
            <a:r>
              <a:rPr lang="de-DE"/>
              <a:t>Children Of Men</a:t>
            </a:r>
          </a:p>
          <a:p>
            <a:pPr lvl="0"/>
            <a:r>
              <a:rPr lang="de-DE"/>
              <a:t>The Illusionist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Prestige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12 Bedste Filmredigering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Babel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United 93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13 Bedste Kostumer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Curse Of The Golden Flower</a:t>
            </a:r>
          </a:p>
          <a:p>
            <a:pPr lvl="0"/>
            <a:r>
              <a:rPr lang="da-DK"/>
              <a:t>The Devil Wears Prada</a:t>
            </a:r>
          </a:p>
          <a:p>
            <a:pPr lvl="0"/>
            <a:r>
              <a:rPr lang="da-DK"/>
              <a:t>Dreamgirls</a:t>
            </a:r>
          </a:p>
          <a:p>
            <a:pPr lvl="0"/>
            <a:r>
              <a:rPr lang="da-DK"/>
              <a:t>Marie Antoinette</a:t>
            </a:r>
          </a:p>
          <a:p>
            <a:pPr lvl="0"/>
            <a:r>
              <a:rPr lang="da-DK"/>
              <a:t>The Queen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14 </a:t>
            </a:r>
            <a:r>
              <a:rPr lang="de-DE" dirty="0" err="1"/>
              <a:t>Bedste</a:t>
            </a:r>
            <a:r>
              <a:rPr lang="de-DE" dirty="0"/>
              <a:t> Makeup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Apocalypto</a:t>
            </a:r>
          </a:p>
          <a:p>
            <a:pPr lvl="0"/>
            <a:r>
              <a:rPr lang="de-DE"/>
              <a:t>Click</a:t>
            </a:r>
          </a:p>
          <a:p>
            <a:pPr lvl="0"/>
            <a:r>
              <a:rPr lang="de-DE"/>
              <a:t>Pan’s Labyrinth</a:t>
            </a:r>
          </a:p>
        </p:txBody>
      </p:sp>
      <p:sp>
        <p:nvSpPr>
          <p:cNvPr id="4" name="Handlingsknap: gå til startside 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8831B906-0C5C-4EF3-AA6F-3305177C2C99}"/>
              </a:ext>
            </a:extLst>
          </p:cNvPr>
          <p:cNvSpPr/>
          <p:nvPr/>
        </p:nvSpPr>
        <p:spPr>
          <a:xfrm>
            <a:off x="179512" y="6381328"/>
            <a:ext cx="353888" cy="36004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Skuespillere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881972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Effekter og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175340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15 Bedste Kvindelige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Adriana Barraza – Babel</a:t>
            </a:r>
          </a:p>
          <a:p>
            <a:pPr lvl="0"/>
            <a:r>
              <a:rPr lang="da-DK"/>
              <a:t>Cate Blanchett – Notes On A Scandal</a:t>
            </a:r>
          </a:p>
          <a:p>
            <a:pPr lvl="0"/>
            <a:r>
              <a:rPr lang="en-US"/>
              <a:t>Abigail Breslin – Little Miss Sunshine</a:t>
            </a:r>
          </a:p>
          <a:p>
            <a:pPr lvl="0"/>
            <a:r>
              <a:rPr lang="de-DE"/>
              <a:t>Jennifer Hudson – Dreamgirls</a:t>
            </a:r>
          </a:p>
          <a:p>
            <a:pPr lvl="0"/>
            <a:r>
              <a:rPr lang="de-DE"/>
              <a:t>Rinko Kikuchi – Babel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16 Bedste Kvindelig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Penélope Cruz – Vol Ver</a:t>
            </a:r>
          </a:p>
          <a:p>
            <a:pPr lvl="0"/>
            <a:r>
              <a:rPr lang="de-DE"/>
              <a:t>Judi Dench – Notes On A Scandal</a:t>
            </a:r>
          </a:p>
          <a:p>
            <a:pPr lvl="0"/>
            <a:r>
              <a:rPr lang="de-DE"/>
              <a:t>Helen Mirren – The Queen</a:t>
            </a:r>
          </a:p>
          <a:p>
            <a:pPr lvl="0"/>
            <a:r>
              <a:rPr lang="en-US"/>
              <a:t>Meryl Streep – The Devil Wears Prada</a:t>
            </a:r>
          </a:p>
          <a:p>
            <a:pPr lvl="0"/>
            <a:r>
              <a:rPr lang="de-DE"/>
              <a:t>Kate Winslet – Little Children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17 Bedste Mandlige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Alan Arkin – Little Miss Sunshine</a:t>
            </a:r>
          </a:p>
          <a:p>
            <a:pPr lvl="0"/>
            <a:r>
              <a:rPr lang="en-US"/>
              <a:t>Jackie Earle Haley – Little Children</a:t>
            </a:r>
          </a:p>
          <a:p>
            <a:pPr lvl="0"/>
            <a:r>
              <a:rPr lang="da-DK"/>
              <a:t>Djimon Hounsou – Blood Diamond</a:t>
            </a:r>
          </a:p>
          <a:p>
            <a:pPr lvl="0"/>
            <a:r>
              <a:rPr lang="de-DE"/>
              <a:t>Eddie Murphy – Dreamgirls</a:t>
            </a:r>
          </a:p>
          <a:p>
            <a:pPr lvl="0"/>
            <a:r>
              <a:rPr lang="de-DE"/>
              <a:t>Mark Wahlberg – The Departed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18 Bedste Mandlige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Leonardo Dicaprio – Blood Diamond</a:t>
            </a:r>
          </a:p>
          <a:p>
            <a:pPr lvl="0"/>
            <a:r>
              <a:rPr lang="da-DK"/>
              <a:t>Ryan Gosling – Half Nelson</a:t>
            </a:r>
          </a:p>
          <a:p>
            <a:pPr lvl="0"/>
            <a:r>
              <a:rPr lang="da-DK"/>
              <a:t>Peter O’toole – Venus</a:t>
            </a:r>
          </a:p>
          <a:p>
            <a:pPr lvl="0"/>
            <a:r>
              <a:rPr lang="en-US"/>
              <a:t>Will Smith – The Pursuit Of Happyness</a:t>
            </a:r>
          </a:p>
          <a:p>
            <a:pPr lvl="0"/>
            <a:r>
              <a:rPr lang="en-US"/>
              <a:t>Forest Whitaker – The Last King Of Scotland</a:t>
            </a:r>
          </a:p>
        </p:txBody>
      </p:sp>
      <p:sp>
        <p:nvSpPr>
          <p:cNvPr id="4" name="Handlingsknap: gå til startside 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0C63DECA-D918-4345-8036-A5800D5068A0}"/>
              </a:ext>
            </a:extLst>
          </p:cNvPr>
          <p:cNvSpPr/>
          <p:nvPr/>
        </p:nvSpPr>
        <p:spPr>
          <a:xfrm>
            <a:off x="179512" y="6381328"/>
            <a:ext cx="353888" cy="36004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8612219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19 </a:t>
            </a:r>
            <a:r>
              <a:rPr lang="de-DE" dirty="0" err="1"/>
              <a:t>Bedste</a:t>
            </a:r>
            <a:r>
              <a:rPr lang="de-DE" dirty="0"/>
              <a:t> Dokumentar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Deliver Us From Evil</a:t>
            </a:r>
          </a:p>
          <a:p>
            <a:pPr lvl="0"/>
            <a:r>
              <a:rPr lang="da-DK"/>
              <a:t>An Inconvenienttruth</a:t>
            </a:r>
          </a:p>
          <a:p>
            <a:pPr lvl="0"/>
            <a:r>
              <a:rPr lang="da-DK"/>
              <a:t>Iraq In Fragments</a:t>
            </a:r>
          </a:p>
          <a:p>
            <a:pPr lvl="0"/>
            <a:r>
              <a:rPr lang="da-DK"/>
              <a:t>Jesus Camp</a:t>
            </a:r>
          </a:p>
          <a:p>
            <a:pPr lvl="0"/>
            <a:r>
              <a:rPr lang="da-DK"/>
              <a:t>My Country, My Country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/>
              <a:t>20 Bedste Udenlandske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Borat Cultural Learnings Of America For Make Benefit Glorious Nation Of Kazakhstan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Little Children</a:t>
            </a:r>
          </a:p>
          <a:p>
            <a:pPr lvl="0"/>
            <a:r>
              <a:rPr lang="da-DK"/>
              <a:t>Notes On A Scandal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21 </a:t>
            </a:r>
            <a:r>
              <a:rPr lang="de-DE" dirty="0" err="1"/>
              <a:t>Bedste</a:t>
            </a:r>
            <a:r>
              <a:rPr lang="de-DE" dirty="0"/>
              <a:t>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22 </a:t>
            </a:r>
            <a:r>
              <a:rPr lang="de-DE" dirty="0" err="1"/>
              <a:t>Bedste</a:t>
            </a:r>
            <a:r>
              <a:rPr lang="de-DE" dirty="0"/>
              <a:t> </a:t>
            </a:r>
            <a:r>
              <a:rPr lang="de-DE" dirty="0" err="1"/>
              <a:t>Instruktør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The Queen</a:t>
            </a:r>
          </a:p>
          <a:p>
            <a:pPr lvl="0"/>
            <a:r>
              <a:rPr lang="de-DE"/>
              <a:t>United 93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23 Bedste Udenlandske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After The Wedding</a:t>
            </a:r>
          </a:p>
          <a:p>
            <a:pPr lvl="0"/>
            <a:r>
              <a:rPr lang="da-DK"/>
              <a:t>Days Of Glory (Indigènes)</a:t>
            </a:r>
          </a:p>
          <a:p>
            <a:pPr lvl="0"/>
            <a:r>
              <a:rPr lang="da-DK"/>
              <a:t>The Lives Of Others</a:t>
            </a:r>
          </a:p>
          <a:p>
            <a:pPr lvl="0"/>
            <a:r>
              <a:rPr lang="da-DK"/>
              <a:t>Pan’s Labyrinth</a:t>
            </a:r>
          </a:p>
          <a:p>
            <a:pPr lvl="0"/>
            <a:r>
              <a:rPr lang="da-DK"/>
              <a:t>Water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 Bedste Visuelle Effekter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da-DK"/>
              <a:t>Poseidon</a:t>
            </a:r>
          </a:p>
          <a:p>
            <a:pPr lvl="0"/>
            <a:r>
              <a:rPr lang="da-DK"/>
              <a:t>Superman Returns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24 Bedste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a-DK"/>
              <a:t>The Queen</a:t>
            </a:r>
          </a:p>
        </p:txBody>
      </p:sp>
      <p:sp>
        <p:nvSpPr>
          <p:cNvPr id="4" name="Handlingsknap: gå til startside 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8FB71BBC-8B65-4EDD-9F87-7527FDC2D7B0}"/>
              </a:ext>
            </a:extLst>
          </p:cNvPr>
          <p:cNvSpPr/>
          <p:nvPr/>
        </p:nvSpPr>
        <p:spPr>
          <a:xfrm>
            <a:off x="179512" y="6381328"/>
            <a:ext cx="353888" cy="36004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2 Bedste Animerede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The Danish Poet</a:t>
            </a:r>
          </a:p>
          <a:p>
            <a:pPr lvl="0"/>
            <a:r>
              <a:rPr lang="da-DK"/>
              <a:t>Lifted</a:t>
            </a:r>
          </a:p>
          <a:p>
            <a:pPr lvl="0"/>
            <a:r>
              <a:rPr lang="da-DK"/>
              <a:t>The Little Matchgirl</a:t>
            </a:r>
          </a:p>
          <a:p>
            <a:pPr lvl="0"/>
            <a:r>
              <a:rPr lang="da-DK"/>
              <a:t>Maestro</a:t>
            </a:r>
          </a:p>
          <a:p>
            <a:pPr lvl="0"/>
            <a:r>
              <a:rPr lang="da-DK"/>
              <a:t>No Time For Nuts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3 Bedste Animationsfilm - Lang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Cars</a:t>
            </a:r>
          </a:p>
          <a:p>
            <a:pPr lvl="0"/>
            <a:r>
              <a:rPr lang="da-DK"/>
              <a:t>Happy Feet</a:t>
            </a:r>
          </a:p>
          <a:p>
            <a:pPr lvl="0"/>
            <a:r>
              <a:rPr lang="da-DK"/>
              <a:t>Monster House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4 Bedste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Binta and The Great Idea (Binta Y La Gran Idea)</a:t>
            </a:r>
          </a:p>
          <a:p>
            <a:pPr lvl="0"/>
            <a:r>
              <a:rPr lang="en-US"/>
              <a:t>Éramos Pocos (One Too Many)</a:t>
            </a:r>
          </a:p>
          <a:p>
            <a:pPr lvl="0"/>
            <a:r>
              <a:rPr lang="de-DE"/>
              <a:t>Helmer &amp; Son</a:t>
            </a:r>
          </a:p>
          <a:p>
            <a:pPr lvl="0"/>
            <a:r>
              <a:rPr lang="de-DE"/>
              <a:t>The Saviour</a:t>
            </a:r>
          </a:p>
          <a:p>
            <a:pPr lvl="0"/>
            <a:r>
              <a:rPr lang="de-DE"/>
              <a:t>West Bank Story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 </a:t>
            </a:r>
            <a:r>
              <a:rPr lang="de-DE" dirty="0" err="1"/>
              <a:t>Bedste</a:t>
            </a:r>
            <a:r>
              <a:rPr lang="de-DE" dirty="0"/>
              <a:t> Dokumentar </a:t>
            </a:r>
            <a:r>
              <a:rPr lang="de-DE" dirty="0" err="1"/>
              <a:t>Kortfilm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The Blood Of Yingzhou District</a:t>
            </a:r>
          </a:p>
          <a:p>
            <a:pPr lvl="0"/>
            <a:r>
              <a:rPr lang="de-DE"/>
              <a:t>Recycled Life</a:t>
            </a:r>
          </a:p>
          <a:p>
            <a:pPr lvl="0"/>
            <a:r>
              <a:rPr lang="de-DE"/>
              <a:t>Rehearsing A Dream</a:t>
            </a:r>
          </a:p>
          <a:p>
            <a:pPr lvl="0"/>
            <a:r>
              <a:rPr lang="de-DE"/>
              <a:t>Two Hands</a:t>
            </a:r>
          </a:p>
        </p:txBody>
      </p:sp>
      <p:sp>
        <p:nvSpPr>
          <p:cNvPr id="4" name="Handlingsknap: gå til startside 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CCD54FD6-FA81-4E05-A332-6EBA6A1F3350}"/>
              </a:ext>
            </a:extLst>
          </p:cNvPr>
          <p:cNvSpPr/>
          <p:nvPr/>
        </p:nvSpPr>
        <p:spPr>
          <a:xfrm>
            <a:off x="179512" y="6381328"/>
            <a:ext cx="353888" cy="36004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Musik og lyd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6361621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6 Bedste Musik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Babel</a:t>
            </a:r>
          </a:p>
          <a:p>
            <a:pPr lvl="0"/>
            <a:r>
              <a:rPr lang="da-DK"/>
              <a:t>The Good German</a:t>
            </a:r>
          </a:p>
          <a:p>
            <a:pPr lvl="0"/>
            <a:r>
              <a:rPr lang="de-DE"/>
              <a:t>Notes On A Scandal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Udsnit">
  <a:themeElements>
    <a:clrScheme name="Udsnit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Udsnit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Udsnit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6DDAD9D-A63F-46E8-A627-29C59F8A6E71}"/>
</file>

<file path=customXml/itemProps2.xml><?xml version="1.0" encoding="utf-8"?>
<ds:datastoreItem xmlns:ds="http://schemas.openxmlformats.org/officeDocument/2006/customXml" ds:itemID="{1C579239-4EA2-45D2-88DD-4F107EC1B0AB}"/>
</file>

<file path=customXml/itemProps3.xml><?xml version="1.0" encoding="utf-8"?>
<ds:datastoreItem xmlns:ds="http://schemas.openxmlformats.org/officeDocument/2006/customXml" ds:itemID="{56A5A87F-0ADE-44FB-8E7A-DDA31ADA4282}"/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276</TotalTime>
  <Words>512</Words>
  <Application>Microsoft Office PowerPoint</Application>
  <PresentationFormat>Skærmshow (4:3)</PresentationFormat>
  <Paragraphs>149</Paragraphs>
  <Slides>30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30</vt:i4>
      </vt:variant>
    </vt:vector>
  </HeadingPairs>
  <TitlesOfParts>
    <vt:vector size="33" baseType="lpstr">
      <vt:lpstr>Century Gothic</vt:lpstr>
      <vt:lpstr>Wingdings 3</vt:lpstr>
      <vt:lpstr>Udsnit</vt:lpstr>
      <vt:lpstr>PowerPoint-præsentation</vt:lpstr>
      <vt:lpstr>Effekter og kortfilm</vt:lpstr>
      <vt:lpstr>1 Bedste Visuelle Effekter</vt:lpstr>
      <vt:lpstr>2 Bedste Animerede Kortfilm</vt:lpstr>
      <vt:lpstr>3 Bedste Animationsfilm - Lang</vt:lpstr>
      <vt:lpstr>4 Bedste Kortfilm</vt:lpstr>
      <vt:lpstr>5 Bedste Dokumentar Kortfilm</vt:lpstr>
      <vt:lpstr>Musik og lyd</vt:lpstr>
      <vt:lpstr>6 Bedste Musik</vt:lpstr>
      <vt:lpstr>7 Bedste Titel Sang</vt:lpstr>
      <vt:lpstr>8 Bedste Lydredigering</vt:lpstr>
      <vt:lpstr>9 Bedste Lydmixning</vt:lpstr>
      <vt:lpstr>kreativitet</vt:lpstr>
      <vt:lpstr>10 Bedste Kreative Produktion</vt:lpstr>
      <vt:lpstr>11 Bedste Valg Af Kamera Og Lys</vt:lpstr>
      <vt:lpstr>12 Bedste Filmredigering</vt:lpstr>
      <vt:lpstr>13 Bedste Kostumer</vt:lpstr>
      <vt:lpstr>14 Bedste Makeup</vt:lpstr>
      <vt:lpstr>Skuespillere</vt:lpstr>
      <vt:lpstr>15 Bedste Kvindelige Birolle</vt:lpstr>
      <vt:lpstr>16 Bedste Kvindelig Hovedrolle</vt:lpstr>
      <vt:lpstr>17 Bedste Mandlige Birolle</vt:lpstr>
      <vt:lpstr>18 Bedste Mandlige Hovedrolle</vt:lpstr>
      <vt:lpstr>Film</vt:lpstr>
      <vt:lpstr>19 Bedste Dokumentar Film</vt:lpstr>
      <vt:lpstr>20 Bedste Udenlandske Manuskript</vt:lpstr>
      <vt:lpstr>21 Bedste Manuskript</vt:lpstr>
      <vt:lpstr>22 Bedste Instruktør</vt:lpstr>
      <vt:lpstr>23 Bedste Udenlandske Film</vt:lpstr>
      <vt:lpstr>24 Bedste Film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Film Konkurrence</dc:title>
  <dc:creator>ac</dc:creator>
  <cp:lastModifiedBy>Søren Skovsgaard Jensen</cp:lastModifiedBy>
  <cp:revision>22</cp:revision>
  <dcterms:created xsi:type="dcterms:W3CDTF">2007-07-03T08:08:47Z</dcterms:created>
  <dcterms:modified xsi:type="dcterms:W3CDTF">2019-07-03T10:58:23Z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