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E135A3-08D8-4E7D-951E-6C3141FA352C}" v="80" dt="2019-06-11T13:19:27.0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3" y="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93D889-48D4-41E6-96D3-B66AE4A51F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225D30E9-A1A6-4DFA-94F1-C345491B2D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6B48D91-EFF7-4FE3-8811-7218102E8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E443668-AB19-4679-8A98-CE3EB0030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2FAA4E1-B38B-45A6-B77A-124F19D0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479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328522-D22D-4BC8-9F4D-F48F08A1C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57113862-ED4B-491D-BAF9-BB19245F4B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CB0CF11-729B-47E7-9328-5AE7174C3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F70A0AB-AC34-4E74-9A6D-2C73E7D53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0A1C4E0-1291-4ECD-9D4C-9A4AC782B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87051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67D82474-6442-44B1-9CA7-FCAF8B8CB1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2C85BDA4-FA83-4B4F-B703-0389E80BEC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8FA7E6D-69C8-4A73-B65E-E8B586D26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0EBDEEB-5474-4638-BF57-4EE6B0AC8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8A42757-3F9D-4D55-942D-379690FF8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1611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20A0F8-8275-4618-B76D-FEA8D2A31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2A2CEC6-01F1-4AE8-B8C1-69E1E971DE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16D23D9-A8C2-4C88-BBFB-53993E967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B5B00D3-969F-48E4-87AD-03570C38B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C6529BA-7E08-4069-B482-7C1DB823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18211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93D64C-C8EB-4F85-8FC3-2F0769EC0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F1CE9E58-4654-4B12-A705-CDE9E5F5F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8CBB704-BBEE-4D76-8355-F70D11ACF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5BBC2DC-635A-42F7-9DF3-87E3EBD73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BBB4F32-8856-4CF4-91B3-1D707732D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1904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6B5A9-40E4-43D0-9E6E-D940A7B4D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A9C5F8D-A72C-4FDA-87D8-9C27DE8E8B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54E7922-ACC7-4223-A5FE-F4E3EEBB73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6F1214D7-590A-48BF-83DE-2877283D4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CDE1F27-92A3-4E43-BE36-EA05950C7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B49BE85-139E-480F-BC77-2ED2CA4D5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282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8820AF-47BE-4992-8F5B-7D0C46B22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6730709-4110-4471-8BBE-DCE92A9C2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F4C523C-FE00-42E6-B5B0-F9D7EB90C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69AF878F-3722-4584-8D17-3F580A6EE6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3A772ED6-2D73-42CB-8AE5-F90E97CB77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969E5E73-7990-4807-8CA8-E0E485DCD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BD4082E2-B1EF-43C4-B353-A37054B31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0FF9645-8133-489C-90FE-BE680F5B4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140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51B30-C63B-4D18-BA42-E37CDDA2B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462AE8C7-B97A-40B2-8E83-71D339F38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000FCB35-1B3D-4A04-8990-E3C097020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D82CB80-D6E0-480B-AE6D-06210181F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788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27B24A4A-B401-4044-AB9B-3F6059F13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7B79377F-36E0-4426-ABCC-9570D30E8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FFE5AF7-2DF4-484E-A538-6A7513813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40408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189E1A-4A57-4E87-8BF2-FA91AE92C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60D6B15-3872-4A01-833A-5B4A041CEE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CCEF0506-5658-42B8-85DA-B37C7328EF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64483C96-5D95-425C-9F51-77EC00BEF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E685AFC8-4633-4A5F-82BC-D5AFBD98E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5714F37-96F9-4863-86BD-2555FCF76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37044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E4104A-6732-4074-B528-488FE3CA7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15C11BFF-AA2C-49E2-8619-CB77EB785E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47C10EA-CDA4-417B-B505-F3170FB3AE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D6E96F1-2B36-403F-9FF4-F2E32BAD0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4A6C8F5-8507-48FA-8542-07C587D7B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1D26FCB-F6C7-490C-BFEF-1682E75B3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6677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C7AE733E-CACD-47E9-B641-077CCA0F0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3C14381-85A6-4AB6-9130-1A6497FFF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2DBEF3C-D22A-4B4E-9F00-8EE4F39629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2057A-1899-4EAB-B4D2-5675701EC77E}" type="datetimeFigureOut">
              <a:rPr lang="da-DK" smtClean="0"/>
              <a:t>03-07-2019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EF9EA53-A3A0-4449-B5BC-BD8C5BDD6A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3BC5D88-2E77-4376-937B-EEE369AE35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C47F5-850B-4635-B9B0-03DFE489690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97037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4E3294-7E42-432B-8171-1B7E4557E7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>
                <a:solidFill>
                  <a:schemeClr val="bg1"/>
                </a:solidFill>
              </a:rPr>
              <a:t>Velkommen til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73AE37F0-F14B-45BE-8AED-9EA51BF683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da-DK" sz="11500" dirty="0">
                <a:solidFill>
                  <a:schemeClr val="bg1"/>
                </a:solidFill>
              </a:rPr>
              <a:t>Office 365</a:t>
            </a:r>
          </a:p>
        </p:txBody>
      </p:sp>
    </p:spTree>
    <p:extLst>
      <p:ext uri="{BB962C8B-B14F-4D97-AF65-F5344CB8AC3E}">
        <p14:creationId xmlns:p14="http://schemas.microsoft.com/office/powerpoint/2010/main" val="1079199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owerPoint">
            <a:extLst>
              <a:ext uri="{FF2B5EF4-FFF2-40B4-BE49-F238E27FC236}">
                <a16:creationId xmlns:a16="http://schemas.microsoft.com/office/drawing/2014/main" id="{56AF0DED-657D-46EE-B8B1-EB22120B5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236" y="2419236"/>
            <a:ext cx="2019529" cy="2019529"/>
          </a:xfrm>
          <a:prstGeom prst="rect">
            <a:avLst/>
          </a:prstGeom>
        </p:spPr>
      </p:pic>
      <p:pic>
        <p:nvPicPr>
          <p:cNvPr id="11" name="Word">
            <a:extLst>
              <a:ext uri="{FF2B5EF4-FFF2-40B4-BE49-F238E27FC236}">
                <a16:creationId xmlns:a16="http://schemas.microsoft.com/office/drawing/2014/main" id="{FD249FC9-4957-4D9A-89D3-8D5CEB4056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236" y="2419236"/>
            <a:ext cx="2019529" cy="2019529"/>
          </a:xfrm>
          <a:prstGeom prst="rect">
            <a:avLst/>
          </a:prstGeom>
        </p:spPr>
      </p:pic>
      <p:pic>
        <p:nvPicPr>
          <p:cNvPr id="5" name="Excel" descr="Et billede, der indeholder objekt, førstehjælpssæt&#10;&#10;Automatisk genereret beskrivelse">
            <a:extLst>
              <a:ext uri="{FF2B5EF4-FFF2-40B4-BE49-F238E27FC236}">
                <a16:creationId xmlns:a16="http://schemas.microsoft.com/office/drawing/2014/main" id="{CE45697A-0894-4850-BDE8-030EC84095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236" y="2419236"/>
            <a:ext cx="2019529" cy="2019529"/>
          </a:xfrm>
          <a:prstGeom prst="rect">
            <a:avLst/>
          </a:prstGeom>
        </p:spPr>
      </p:pic>
      <p:pic>
        <p:nvPicPr>
          <p:cNvPr id="9" name="Teams" descr="Et billede, der indeholder objekt&#10;&#10;Automatisk genereret beskrivelse">
            <a:extLst>
              <a:ext uri="{FF2B5EF4-FFF2-40B4-BE49-F238E27FC236}">
                <a16:creationId xmlns:a16="http://schemas.microsoft.com/office/drawing/2014/main" id="{484A4A7F-E322-42D8-8289-B72B204FEC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236" y="2422171"/>
            <a:ext cx="2019529" cy="201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9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9505 -0.323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3" y="-161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8997 -0.328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92" y="-1643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7643 0.293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28" y="1467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7995 0.306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07" y="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505 -0.32338 L 0 0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53" y="1615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9505 -0.3233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1" y="-1567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995 0.30625 L 0 0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7" y="-1532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7995 0.3062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19" y="1550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997 -0.32847 L 0 0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5" y="1641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8997 -0.3284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06" y="-1643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643 0.29352 L 0 0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5" y="-1467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7644 0.2935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07" y="1467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9496974-8539-4513-B08D-B2390E48F298}"/>
</file>

<file path=customXml/itemProps2.xml><?xml version="1.0" encoding="utf-8"?>
<ds:datastoreItem xmlns:ds="http://schemas.openxmlformats.org/officeDocument/2006/customXml" ds:itemID="{A748A9FA-3D1C-44BC-B1C3-9212662C85E4}"/>
</file>

<file path=customXml/itemProps3.xml><?xml version="1.0" encoding="utf-8"?>
<ds:datastoreItem xmlns:ds="http://schemas.openxmlformats.org/officeDocument/2006/customXml" ds:itemID="{BAC64594-D794-4821-9DE0-DFB02162F789}"/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Velkommen til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Velkommen til</dc:title>
  <dc:creator>Søren Skovsgaard Jensen</dc:creator>
  <cp:lastModifiedBy>Søren Skovsgaard Jensen</cp:lastModifiedBy>
  <cp:revision>2</cp:revision>
  <dcterms:created xsi:type="dcterms:W3CDTF">2019-06-11T12:34:16Z</dcterms:created>
  <dcterms:modified xsi:type="dcterms:W3CDTF">2019-07-03T18:22:11Z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