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3" y="2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9E729F-0200-4513-A88A-964E55491B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8FE4E6F2-9173-4C8C-B4B0-CB07CC19E1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05F53B4-3B2B-4A67-9B03-9E4921665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A378D-5569-4062-8D05-3E1713EBEC88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0B58C95-523C-45E1-80DF-F10925CF4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41CEAD0-6392-4F93-80CD-A185EF964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6D31-D812-4B8F-BA26-CD5AA9FC3B1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41967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7B985C-26E7-4E84-8E77-7D043D827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0AE4C57B-9B16-40DE-95AD-7B43BCC402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5BCF3BF-D943-4E1A-A469-F414F276E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A378D-5569-4062-8D05-3E1713EBEC88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4F280D7-8E10-4935-A81E-27622244F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E6476FB-4F1F-447E-8154-656636E57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6D31-D812-4B8F-BA26-CD5AA9FC3B1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7844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A6B35C8C-0502-45CA-AC95-FA48D2AD4E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219B3980-E0D5-4A83-80EF-C1285365E8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256E6B5-6A27-456C-9855-EC45C6C20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A378D-5569-4062-8D05-3E1713EBEC88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2E0F31F-FD82-4BC9-A30F-1482078AF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C2A6E1B1-6B17-40E2-959D-51BEDD6CF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6D31-D812-4B8F-BA26-CD5AA9FC3B1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33274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C78DEC-98F0-418A-B4F7-4D5F45976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E91A6AE-E52B-49C2-BC63-7F8F6E57E2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51EDD04-B78E-4FA3-9205-38153A759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A378D-5569-4062-8D05-3E1713EBEC88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7AAEC24-B3A3-477C-915E-DD26ABB9A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588FCF8C-A5DC-4C10-98E9-3C7F0B11E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6D31-D812-4B8F-BA26-CD5AA9FC3B1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96139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F5075F-A908-40FE-8195-A5D41E0C0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4EF2B885-DE6D-4474-A747-B441F707F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DDA33D6-D809-4C80-8190-5C7E2693A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A378D-5569-4062-8D05-3E1713EBEC88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49FEF92-FE85-405F-8AA7-B164A807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23EECCE-FDAB-4525-B0F5-1E6677863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6D31-D812-4B8F-BA26-CD5AA9FC3B1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3689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24D077-9D21-4281-A1FC-6CE03B35E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1789B316-8CEE-4C73-84E9-6024F463A6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DAC45351-BC9B-48B7-A614-9BF31B8706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A45AB1D5-C86A-4D09-8545-52DD7A712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A378D-5569-4062-8D05-3E1713EBEC88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AC6F7289-539A-4338-A3AB-7264E39A6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33B4A733-5547-4DAC-9C99-44379E952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6D31-D812-4B8F-BA26-CD5AA9FC3B1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37318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23C384-D73C-45A7-85D5-02B3F2D95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755CD50-1A5A-499A-B5A5-B77E3720FC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76550EA7-5A69-4807-B276-F5E9F99CAE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1A86AFD2-49E5-4DD2-92B8-D063D05CFD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C5C27C01-7349-4776-A8F4-04DB30E857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18EE432D-A01D-403A-92B8-6A75DBD06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A378D-5569-4062-8D05-3E1713EBEC88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9C3C71EC-13D9-4E04-AFC8-589895698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EFCC5DE3-A35C-41D7-A647-51D44EB9A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6D31-D812-4B8F-BA26-CD5AA9FC3B1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68529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898FD0-18E3-48A2-BFE3-48F235181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029F2C56-08C4-445F-AB7F-65F781F8F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A378D-5569-4062-8D05-3E1713EBEC88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0731A94D-1ED4-463C-ABFB-09887D3AB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0FC743BD-CEE6-4AC6-BE10-25E4C0C55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6D31-D812-4B8F-BA26-CD5AA9FC3B1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8354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D69B956C-94A9-43A2-ABF6-60B487F98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A378D-5569-4062-8D05-3E1713EBEC88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F9851A7F-D970-42C8-B0A2-E312106A4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B5544795-0A8B-4430-8327-BA8AD8F51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6D31-D812-4B8F-BA26-CD5AA9FC3B1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66352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BC2EDD-1FAB-4D4B-94EF-0B5672856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A123B2C-F70E-4823-8A47-3A51AFD55F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17584A7C-5BA4-4941-BFA7-EFE274B6F0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71D94041-8D01-46EB-8D03-C2B1345BB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A378D-5569-4062-8D05-3E1713EBEC88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5CC9357A-DD02-4AC7-9D6C-BC33760E7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926D77F3-C13C-43F6-90D5-F4463F1E0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6D31-D812-4B8F-BA26-CD5AA9FC3B1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52430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0C0657-6A82-4E19-A27B-389282B33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B9DA46E0-16BD-4637-8A98-F6ACC166D3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2A01C67-D8BA-4807-ADC6-797D1318C6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A9011070-CDAE-484B-854F-2D71C12BC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A378D-5569-4062-8D05-3E1713EBEC88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267DBA07-CED8-415B-95BD-F1280368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29D64A3D-A81F-4AC2-BEB4-0FD272BF6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6D31-D812-4B8F-BA26-CD5AA9FC3B1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32781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A6B5C471-51FE-40E9-8D94-B4D670DCA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5A96F42-EAC0-4FB8-98B1-2D64508EC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4553CC6-6409-4CBB-A496-BD8B6E15C4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A378D-5569-4062-8D05-3E1713EBEC88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72BA8B1-C3A2-4F79-B9F4-194D97EE91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FC5AA0D-D268-4350-BE3C-5093792F63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86D31-D812-4B8F-BA26-CD5AA9FC3B1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47928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B0EA66-1A9D-4C97-BA6D-4748A7E5C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Derfor er </a:t>
            </a:r>
            <a:r>
              <a:rPr lang="da-DK"/>
              <a:t>kommaer vigtige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0B9AC50-47F7-432B-95F3-590EB8A72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06450" indent="-806450"/>
            <a:r>
              <a:rPr lang="en-US" dirty="0" err="1"/>
              <a:t>Henrettes</a:t>
            </a:r>
            <a:r>
              <a:rPr lang="en-US" dirty="0"/>
              <a:t>, </a:t>
            </a:r>
            <a:r>
              <a:rPr lang="en-US" dirty="0" err="1"/>
              <a:t>ikke</a:t>
            </a:r>
            <a:r>
              <a:rPr lang="en-US" dirty="0"/>
              <a:t> </a:t>
            </a:r>
            <a:r>
              <a:rPr lang="en-US" dirty="0" err="1"/>
              <a:t>benådes</a:t>
            </a:r>
            <a:endParaRPr lang="en-US" dirty="0"/>
          </a:p>
          <a:p>
            <a:pPr marL="806450" indent="-806450"/>
            <a:r>
              <a:rPr lang="en-US" dirty="0" err="1"/>
              <a:t>Henrettes</a:t>
            </a:r>
            <a:r>
              <a:rPr lang="en-US" dirty="0"/>
              <a:t> </a:t>
            </a:r>
            <a:r>
              <a:rPr lang="en-US" dirty="0" err="1"/>
              <a:t>ikke</a:t>
            </a:r>
            <a:r>
              <a:rPr lang="en-US" dirty="0"/>
              <a:t>, </a:t>
            </a:r>
            <a:r>
              <a:rPr lang="en-US" dirty="0" err="1"/>
              <a:t>benådes</a:t>
            </a:r>
            <a:endParaRPr lang="en-US" dirty="0"/>
          </a:p>
          <a:p>
            <a:pPr marL="806450" indent="-806450"/>
            <a:r>
              <a:rPr lang="en-US" dirty="0"/>
              <a:t>Nu </a:t>
            </a:r>
            <a:r>
              <a:rPr lang="en-US" dirty="0" err="1"/>
              <a:t>skal</a:t>
            </a:r>
            <a:r>
              <a:rPr lang="en-US" dirty="0"/>
              <a:t> vi </a:t>
            </a:r>
            <a:r>
              <a:rPr lang="en-US" dirty="0" err="1"/>
              <a:t>spise</a:t>
            </a:r>
            <a:r>
              <a:rPr lang="en-US" dirty="0"/>
              <a:t>, </a:t>
            </a:r>
            <a:r>
              <a:rPr lang="en-US" dirty="0" err="1"/>
              <a:t>Bedstemor</a:t>
            </a:r>
            <a:endParaRPr lang="en-US" dirty="0"/>
          </a:p>
          <a:p>
            <a:pPr marL="806450" indent="-806450"/>
            <a:r>
              <a:rPr lang="en-US" dirty="0"/>
              <a:t>Nu </a:t>
            </a:r>
            <a:r>
              <a:rPr lang="en-US" dirty="0" err="1"/>
              <a:t>skal</a:t>
            </a:r>
            <a:r>
              <a:rPr lang="en-US" dirty="0"/>
              <a:t> vi </a:t>
            </a:r>
            <a:r>
              <a:rPr lang="en-US" dirty="0" err="1"/>
              <a:t>spise</a:t>
            </a:r>
            <a:r>
              <a:rPr lang="en-US" dirty="0"/>
              <a:t> </a:t>
            </a:r>
            <a:r>
              <a:rPr lang="en-US" dirty="0" err="1"/>
              <a:t>Bedstemor</a:t>
            </a:r>
            <a:endParaRPr lang="en-US" dirty="0"/>
          </a:p>
          <a:p>
            <a:pPr marL="806450" indent="-806450"/>
            <a:r>
              <a:rPr lang="en-US" dirty="0" err="1"/>
              <a:t>Henrettes</a:t>
            </a:r>
            <a:r>
              <a:rPr lang="en-US" dirty="0"/>
              <a:t> </a:t>
            </a:r>
            <a:r>
              <a:rPr lang="en-US" dirty="0" err="1"/>
              <a:t>ikke</a:t>
            </a:r>
            <a:endParaRPr lang="en-US" dirty="0"/>
          </a:p>
          <a:p>
            <a:pPr marL="806450" indent="-806450"/>
            <a:r>
              <a:rPr lang="en-US" dirty="0" err="1"/>
              <a:t>Henrettes</a:t>
            </a:r>
            <a:r>
              <a:rPr lang="en-US" dirty="0"/>
              <a:t>, </a:t>
            </a:r>
            <a:r>
              <a:rPr lang="en-US" dirty="0" err="1"/>
              <a:t>ikke</a:t>
            </a:r>
            <a:endParaRPr lang="en-US" dirty="0"/>
          </a:p>
          <a:p>
            <a:pPr marL="806450" indent="-806450"/>
            <a:r>
              <a:rPr lang="en-US" dirty="0"/>
              <a:t>No, Price to high</a:t>
            </a:r>
          </a:p>
          <a:p>
            <a:pPr marL="806450" indent="-806450"/>
            <a:r>
              <a:rPr lang="en-US" dirty="0"/>
              <a:t>No price to high</a:t>
            </a:r>
          </a:p>
        </p:txBody>
      </p:sp>
    </p:spTree>
    <p:extLst>
      <p:ext uri="{BB962C8B-B14F-4D97-AF65-F5344CB8AC3E}">
        <p14:creationId xmlns:p14="http://schemas.microsoft.com/office/powerpoint/2010/main" val="8587583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F5D9B64-2065-4F6C-889B-3641341AD249}"/>
</file>

<file path=customXml/itemProps2.xml><?xml version="1.0" encoding="utf-8"?>
<ds:datastoreItem xmlns:ds="http://schemas.openxmlformats.org/officeDocument/2006/customXml" ds:itemID="{365DFE99-48A2-48DF-A2BC-2890A3F73B23}"/>
</file>

<file path=customXml/itemProps3.xml><?xml version="1.0" encoding="utf-8"?>
<ds:datastoreItem xmlns:ds="http://schemas.openxmlformats.org/officeDocument/2006/customXml" ds:itemID="{C5C51C7F-BC06-41E7-AFA0-C4A40ADD495C}"/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37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Derfor er kommaer vigtige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Søren Skovsgaard Jensen</dc:creator>
  <cp:lastModifiedBy>Søren Skovsgaard Jensen</cp:lastModifiedBy>
  <cp:revision>5</cp:revision>
  <dcterms:created xsi:type="dcterms:W3CDTF">2019-05-09T07:35:57Z</dcterms:created>
  <dcterms:modified xsi:type="dcterms:W3CDTF">2019-07-03T18:51:09Z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