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019672-9C1A-4378-A5A3-7769B2FEA49E}" v="6" dt="2019-06-11T12:21:56.0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3" autoAdjust="0"/>
    <p:restoredTop sz="94660"/>
  </p:normalViewPr>
  <p:slideViewPr>
    <p:cSldViewPr snapToGrid="0">
      <p:cViewPr varScale="1">
        <p:scale>
          <a:sx n="59" d="100"/>
          <a:sy n="59" d="100"/>
        </p:scale>
        <p:origin x="42" y="7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1CA0DD75-191E-4E4B-A61F-84E7F5610676}"/>
    <pc:docChg chg="modSld">
      <pc:chgData name="Søren Skovsgaard Jensen" userId="656a0eb3-0aed-4716-9264-2eac542ce0da" providerId="ADAL" clId="{1CA0DD75-191E-4E4B-A61F-84E7F5610676}" dt="2019-06-11T12:21:56.021" v="5"/>
      <pc:docMkLst>
        <pc:docMk/>
      </pc:docMkLst>
      <pc:sldChg chg="modAnim">
        <pc:chgData name="Søren Skovsgaard Jensen" userId="656a0eb3-0aed-4716-9264-2eac542ce0da" providerId="ADAL" clId="{1CA0DD75-191E-4E4B-A61F-84E7F5610676}" dt="2019-06-11T12:21:56.021" v="5"/>
        <pc:sldMkLst>
          <pc:docMk/>
          <pc:sldMk cId="2675765202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6/11/2019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F4100-BBF7-4823-B8D5-B0FC1DDD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6068" y="3747563"/>
            <a:ext cx="6393089" cy="2268559"/>
          </a:xfrm>
        </p:spPr>
        <p:txBody>
          <a:bodyPr/>
          <a:lstStyle/>
          <a:p>
            <a:r>
              <a:rPr lang="da-DK" dirty="0"/>
              <a:t>Rørsangerparken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02B4913-5A91-4544-AC91-B951FC880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Generalforsamling i Grundejerforeningen</a:t>
            </a:r>
          </a:p>
        </p:txBody>
      </p:sp>
    </p:spTree>
    <p:extLst>
      <p:ext uri="{BB962C8B-B14F-4D97-AF65-F5344CB8AC3E}">
        <p14:creationId xmlns:p14="http://schemas.microsoft.com/office/powerpoint/2010/main" val="323540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6757652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8564760-9275-4EB8-971C-4CA4967F3550}"/>
</file>

<file path=customXml/itemProps2.xml><?xml version="1.0" encoding="utf-8"?>
<ds:datastoreItem xmlns:ds="http://schemas.openxmlformats.org/officeDocument/2006/customXml" ds:itemID="{23553878-5340-498A-A134-916E208A68C7}"/>
</file>

<file path=customXml/itemProps3.xml><?xml version="1.0" encoding="utf-8"?>
<ds:datastoreItem xmlns:ds="http://schemas.openxmlformats.org/officeDocument/2006/customXml" ds:itemID="{0392A563-CE68-4419-B43C-8136F271009A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216</TotalTime>
  <Words>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7" baseType="lpstr">
      <vt:lpstr>Arial</vt:lpstr>
      <vt:lpstr>MS Shell Dlg 2</vt:lpstr>
      <vt:lpstr>Wingdings</vt:lpstr>
      <vt:lpstr>Wingdings 3</vt:lpstr>
      <vt:lpstr>Madison</vt:lpstr>
      <vt:lpstr>Rørsangerparken</vt:lpstr>
      <vt:lpstr>Dagsorden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Rørsangerparken</dc:title>
  <dc:creator>Søren Skovsgaard Jensen</dc:creator>
  <cp:lastModifiedBy>Søren Skovsgaard Jensen</cp:lastModifiedBy>
  <cp:revision>2</cp:revision>
  <dcterms:created xsi:type="dcterms:W3CDTF">2019-06-06T08:18:16Z</dcterms:created>
  <dcterms:modified xsi:type="dcterms:W3CDTF">2019-06-11T12:22:04Z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