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88" r:id="rId2"/>
    <p:sldId id="283" r:id="rId3"/>
    <p:sldId id="258" r:id="rId4"/>
    <p:sldId id="262" r:id="rId5"/>
    <p:sldId id="259" r:id="rId6"/>
    <p:sldId id="260" r:id="rId7"/>
    <p:sldId id="268" r:id="rId8"/>
    <p:sldId id="284" r:id="rId9"/>
    <p:sldId id="270" r:id="rId10"/>
    <p:sldId id="275" r:id="rId11"/>
    <p:sldId id="271" r:id="rId12"/>
    <p:sldId id="276" r:id="rId13"/>
    <p:sldId id="287" r:id="rId14"/>
    <p:sldId id="265" r:id="rId15"/>
    <p:sldId id="267" r:id="rId16"/>
    <p:sldId id="273" r:id="rId17"/>
    <p:sldId id="263" r:id="rId18"/>
    <p:sldId id="266" r:id="rId19"/>
    <p:sldId id="285" r:id="rId20"/>
    <p:sldId id="261" r:id="rId21"/>
    <p:sldId id="278" r:id="rId22"/>
    <p:sldId id="264" r:id="rId23"/>
    <p:sldId id="274" r:id="rId24"/>
    <p:sldId id="286" r:id="rId25"/>
    <p:sldId id="269" r:id="rId26"/>
    <p:sldId id="277" r:id="rId27"/>
    <p:sldId id="279" r:id="rId28"/>
    <p:sldId id="280" r:id="rId29"/>
    <p:sldId id="272" r:id="rId30"/>
    <p:sldId id="281" r:id="rId31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versigtssektion" id="{DABDB2F8-B0B7-4EEF-9BC2-561CE1BB5C8E}">
          <p14:sldIdLst>
            <p14:sldId id="288"/>
          </p14:sldIdLst>
        </p14:section>
        <p14:section name="Kortfilm" id="{3E3F4C32-F87A-4566-B119-ECEA51268462}">
          <p14:sldIdLst>
            <p14:sldId id="283"/>
            <p14:sldId id="258"/>
            <p14:sldId id="262"/>
            <p14:sldId id="259"/>
            <p14:sldId id="260"/>
            <p14:sldId id="268"/>
          </p14:sldIdLst>
        </p14:section>
        <p14:section name="Lyd" id="{153404FD-0D20-4C02-9732-012E5B249356}">
          <p14:sldIdLst>
            <p14:sldId id="284"/>
            <p14:sldId id="270"/>
            <p14:sldId id="275"/>
            <p14:sldId id="271"/>
            <p14:sldId id="276"/>
          </p14:sldIdLst>
        </p14:section>
        <p14:section name="Kreativitet" id="{F0172C14-6F14-4B21-BADB-E2B07B1D2E55}">
          <p14:sldIdLst>
            <p14:sldId id="287"/>
            <p14:sldId id="265"/>
            <p14:sldId id="267"/>
            <p14:sldId id="273"/>
            <p14:sldId id="263"/>
            <p14:sldId id="266"/>
          </p14:sldIdLst>
        </p14:section>
        <p14:section name="Skuespillere" id="{AAD5CC13-F977-4C8B-AFEA-0DAC0B43EF05}">
          <p14:sldIdLst>
            <p14:sldId id="285"/>
            <p14:sldId id="261"/>
            <p14:sldId id="278"/>
            <p14:sldId id="264"/>
            <p14:sldId id="274"/>
          </p14:sldIdLst>
        </p14:section>
        <p14:section name="Film" id="{29FAB040-64D2-4523-B287-8415B4314010}">
          <p14:sldIdLst>
            <p14:sldId id="286"/>
            <p14:sldId id="269"/>
            <p14:sldId id="277"/>
            <p14:sldId id="279"/>
            <p14:sldId id="280"/>
            <p14:sldId id="272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592" autoAdjust="0"/>
    <p:restoredTop sz="93593" autoAdjust="0"/>
  </p:normalViewPr>
  <p:slideViewPr>
    <p:cSldViewPr>
      <p:cViewPr varScale="1">
        <p:scale>
          <a:sx n="85" d="100"/>
          <a:sy n="85" d="100"/>
        </p:scale>
        <p:origin x="32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bg>
      <p:bgPr>
        <a:gradFill rotWithShape="1">
          <a:gsLst>
            <a:gs pos="67000">
              <a:schemeClr val="accent1">
                <a:lumMod val="75000"/>
              </a:schemeClr>
            </a:gs>
            <a:gs pos="88000">
              <a:schemeClr val="accent1">
                <a:lumMod val="40000"/>
                <a:lumOff val="60000"/>
              </a:schemeClr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537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13930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70886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3563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3655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7659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00584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072215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266836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669504"/>
          </a:xfrm>
        </p:spPr>
        <p:txBody>
          <a:bodyPr/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1166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94820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35437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93157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1482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0354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94384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28803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82259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microsoft.com/office/2007/relationships/hdphoto" Target="../media/hdphoto1.wdp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1000">
              <a:schemeClr val="accent1">
                <a:lumMod val="75000"/>
              </a:schemeClr>
            </a:gs>
            <a:gs pos="34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3" name="Billede 12" descr="oscar_statuette.jpg"/>
          <p:cNvPicPr>
            <a:picLocks noChangeAspect="1"/>
          </p:cNvPicPr>
          <p:nvPr userDrawn="1"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830" b="97642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841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3.png"/><Relationship Id="rId7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slide" Target="slide24.xml"/><Relationship Id="rId5" Type="http://schemas.openxmlformats.org/officeDocument/2006/relationships/image" Target="../media/image5.png"/><Relationship Id="rId10" Type="http://schemas.openxmlformats.org/officeDocument/2006/relationships/slide" Target="slide19.xml"/><Relationship Id="rId4" Type="http://schemas.openxmlformats.org/officeDocument/2006/relationships/image" Target="../media/image4.png"/><Relationship Id="rId9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E6321A-8666-485A-8CB5-D596F765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The Oscars</a:t>
            </a:r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5" name="Oversigtszoom 4">
                <a:extLst>
                  <a:ext uri="{FF2B5EF4-FFF2-40B4-BE49-F238E27FC236}">
                    <a16:creationId xmlns:a16="http://schemas.microsoft.com/office/drawing/2014/main" id="{59A27E91-4FBB-4284-AAE5-B44C0D9556D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67375642"/>
                  </p:ext>
                </p:extLst>
              </p:nvPr>
            </p:nvGraphicFramePr>
            <p:xfrm>
              <a:off x="533400" y="533400"/>
              <a:ext cx="6554788" cy="3767138"/>
            </p:xfrm>
            <a:graphic>
              <a:graphicData uri="http://schemas.microsoft.com/office/powerpoint/2016/summaryzoom">
                <psuz:summaryZm>
                  <psuz:summaryZmObj sectionId="{3E3F4C32-F87A-4566-B119-ECEA51268462}">
                    <psuz:zmPr id="{3DA77B93-81AC-4DDA-9120-91C15DE5311D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229418" y="359582"/>
                          <a:ext cx="1966436" cy="1474826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153404FD-0D20-4C02-9732-012E5B249356}">
                    <psuz:zmPr id="{F1576497-498C-47F8-982C-E72CCF03BF21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2294176" y="359582"/>
                          <a:ext cx="1966436" cy="1474826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F0172C14-6F14-4B21-BADB-E2B07B1D2E55}">
                    <psuz:zmPr id="{92D41D8C-B2B2-4C80-9FA0-9DAEDE72F001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358934" y="359582"/>
                          <a:ext cx="1966436" cy="1474826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AAD5CC13-F977-4C8B-AFEA-0DAC0B43EF05}">
                    <psuz:zmPr id="{402A0B7F-2D0D-4DF1-892B-685CF63F1BBF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229418" y="1932730"/>
                          <a:ext cx="1966436" cy="1474826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29FAB040-64D2-4523-B287-8415B4314010}">
                    <psuz:zmPr id="{6ADF059E-CBE9-46AF-AED4-13D66DF05558}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2294176" y="1932730"/>
                          <a:ext cx="1966436" cy="1474826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5" name="Oversigtszoom 4">
                <a:extLst>
                  <a:ext uri="{FF2B5EF4-FFF2-40B4-BE49-F238E27FC236}">
                    <a16:creationId xmlns:a16="http://schemas.microsoft.com/office/drawing/2014/main" id="{59A27E91-4FBB-4284-AAE5-B44C0D9556DE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533400" y="533400"/>
                <a:ext cx="6554788" cy="3767138"/>
                <a:chOff x="533400" y="533400"/>
                <a:chExt cx="6554788" cy="3767138"/>
              </a:xfrm>
            </p:grpSpPr>
            <p:pic>
              <p:nvPicPr>
                <p:cNvPr id="6" name="Billede 6">
                  <a:hlinkClick r:id="rId7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62818" y="892982"/>
                  <a:ext cx="1966436" cy="1474826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7" name="Billede 7">
                  <a:hlinkClick r:id="rId8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827576" y="892982"/>
                  <a:ext cx="1966436" cy="1474826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8" name="Billede 8">
                  <a:hlinkClick r:id="rId9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892334" y="892982"/>
                  <a:ext cx="1966436" cy="1474826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9" name="Billede 9">
                  <a:hlinkClick r:id="rId10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62818" y="2466130"/>
                  <a:ext cx="1966436" cy="1474826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10" name="Billede 10">
                  <a:hlinkClick r:id="rId11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827576" y="2466130"/>
                  <a:ext cx="1966436" cy="1474826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</p:grpSp>
        </mc:Fallback>
      </mc:AlternateContent>
    </p:spTree>
    <p:extLst>
      <p:ext uri="{BB962C8B-B14F-4D97-AF65-F5344CB8AC3E}">
        <p14:creationId xmlns:p14="http://schemas.microsoft.com/office/powerpoint/2010/main" val="992065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7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8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kreativitet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1969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10 </a:t>
            </a:r>
            <a:r>
              <a:rPr lang="de-DE" dirty="0" err="1"/>
              <a:t>Bedste</a:t>
            </a:r>
            <a:r>
              <a:rPr lang="de-DE" dirty="0"/>
              <a:t>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Dreamgirls</a:t>
            </a:r>
          </a:p>
          <a:p>
            <a:pPr lvl="0"/>
            <a:r>
              <a:rPr lang="de-DE"/>
              <a:t>The Good Shepherd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11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The Black Dahlia</a:t>
            </a:r>
          </a:p>
          <a:p>
            <a:pPr lvl="0"/>
            <a:r>
              <a:rPr lang="de-DE"/>
              <a:t>Children Of Men</a:t>
            </a:r>
          </a:p>
          <a:p>
            <a:pPr lvl="0"/>
            <a:r>
              <a:rPr lang="de-DE"/>
              <a:t>The Illusionist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12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13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da-DK"/>
              <a:t>The Devil Wears Prada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Marie Antoinette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14 </a:t>
            </a:r>
            <a:r>
              <a:rPr lang="de-DE" dirty="0" err="1"/>
              <a:t>Bedste</a:t>
            </a:r>
            <a:r>
              <a:rPr lang="de-DE" dirty="0"/>
              <a:t>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Apocalypto</a:t>
            </a:r>
          </a:p>
          <a:p>
            <a:pPr lvl="0"/>
            <a:r>
              <a:rPr lang="de-DE"/>
              <a:t>Click</a:t>
            </a:r>
          </a:p>
          <a:p>
            <a:pPr lvl="0"/>
            <a:r>
              <a:rPr lang="de-DE"/>
              <a:t>Pan’s Labyrinth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Skuespillere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81972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Effekter og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17534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15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e-DE"/>
              <a:t>Jennifer Hudson – Dreamgirls</a:t>
            </a:r>
          </a:p>
          <a:p>
            <a:pPr lvl="0"/>
            <a:r>
              <a:rPr lang="de-DE"/>
              <a:t>Rinko Kikuchi – Babel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da-DK"/>
              <a:t>Djimon Hounsou – Blood Diamond</a:t>
            </a:r>
          </a:p>
          <a:p>
            <a:pPr lvl="0"/>
            <a:r>
              <a:rPr lang="de-DE"/>
              <a:t>Eddie Murphy – Dreamgirls</a:t>
            </a:r>
          </a:p>
          <a:p>
            <a:pPr lvl="0"/>
            <a:r>
              <a:rPr lang="de-DE"/>
              <a:t>Mark Wahlberg – The Departed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Leonardo Dicaprio – Blood Diamond</a:t>
            </a:r>
          </a:p>
          <a:p>
            <a:pPr lvl="0"/>
            <a:r>
              <a:rPr lang="da-DK"/>
              <a:t>Ryan Gosling – Half Nelson</a:t>
            </a:r>
          </a:p>
          <a:p>
            <a:pPr lvl="0"/>
            <a:r>
              <a:rPr lang="da-DK"/>
              <a:t>Peter O’toole – Venus</a:t>
            </a:r>
          </a:p>
          <a:p>
            <a:pPr lvl="0"/>
            <a:r>
              <a:rPr lang="en-US"/>
              <a:t>Will Smith – The Pursuit Of Happyness</a:t>
            </a:r>
          </a:p>
          <a:p>
            <a:pPr lvl="0"/>
            <a:r>
              <a:rPr lang="en-US"/>
              <a:t>Forest Whitaker – The Last King Of Scotland</a:t>
            </a:r>
          </a:p>
        </p:txBody>
      </p:sp>
      <p:sp>
        <p:nvSpPr>
          <p:cNvPr id="4" name="Handlingsknap: gå til startside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C63DECA-D918-4345-8036-A5800D5068A0}"/>
              </a:ext>
            </a:extLst>
          </p:cNvPr>
          <p:cNvSpPr/>
          <p:nvPr/>
        </p:nvSpPr>
        <p:spPr>
          <a:xfrm>
            <a:off x="179512" y="6381328"/>
            <a:ext cx="353888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612219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19 </a:t>
            </a:r>
            <a:r>
              <a:rPr lang="de-DE" dirty="0" err="1"/>
              <a:t>Bedste</a:t>
            </a:r>
            <a:r>
              <a:rPr lang="de-DE" dirty="0"/>
              <a:t>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Deliver Us From Evil</a:t>
            </a:r>
          </a:p>
          <a:p>
            <a:pPr lvl="0"/>
            <a:r>
              <a:rPr lang="da-DK"/>
              <a:t>An Inconvenienttruth</a:t>
            </a:r>
          </a:p>
          <a:p>
            <a:pPr lvl="0"/>
            <a:r>
              <a:rPr lang="da-DK"/>
              <a:t>Iraq In Fragments</a:t>
            </a:r>
          </a:p>
          <a:p>
            <a:pPr lvl="0"/>
            <a:r>
              <a:rPr lang="da-DK"/>
              <a:t>Jesus Camp</a:t>
            </a:r>
          </a:p>
          <a:p>
            <a:pPr lvl="0"/>
            <a:r>
              <a:rPr lang="da-DK"/>
              <a:t>My Country, My Country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21 </a:t>
            </a:r>
            <a:r>
              <a:rPr lang="de-DE" dirty="0" err="1"/>
              <a:t>Bedste</a:t>
            </a:r>
            <a:r>
              <a:rPr lang="de-DE" dirty="0"/>
              <a:t>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</a:t>
            </a:r>
            <a:r>
              <a:rPr lang="de-DE" dirty="0" err="1"/>
              <a:t>Bedste</a:t>
            </a:r>
            <a:r>
              <a:rPr lang="de-DE" dirty="0"/>
              <a:t> </a:t>
            </a:r>
            <a:r>
              <a:rPr lang="de-DE" dirty="0" err="1"/>
              <a:t>Instruktør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23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After The Wedding</a:t>
            </a:r>
          </a:p>
          <a:p>
            <a:pPr lvl="0"/>
            <a:r>
              <a:rPr lang="da-DK"/>
              <a:t>Days Of Glory (Indigènes)</a:t>
            </a:r>
          </a:p>
          <a:p>
            <a:pPr lvl="0"/>
            <a:r>
              <a:rPr lang="da-DK"/>
              <a:t>The Lives Of Others</a:t>
            </a:r>
          </a:p>
          <a:p>
            <a:pPr lvl="0"/>
            <a:r>
              <a:rPr lang="da-DK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  <p:sp>
        <p:nvSpPr>
          <p:cNvPr id="4" name="Handlingsknap: gå til startside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8FB71BBC-8B65-4EDD-9F87-7527FDC2D7B0}"/>
              </a:ext>
            </a:extLst>
          </p:cNvPr>
          <p:cNvSpPr/>
          <p:nvPr/>
        </p:nvSpPr>
        <p:spPr>
          <a:xfrm>
            <a:off x="179512" y="6381328"/>
            <a:ext cx="353888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3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4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e-DE"/>
              <a:t>Helmer &amp; Son</a:t>
            </a:r>
          </a:p>
          <a:p>
            <a:pPr lvl="0"/>
            <a:r>
              <a:rPr lang="de-DE"/>
              <a:t>The Saviour</a:t>
            </a:r>
          </a:p>
          <a:p>
            <a:pPr lvl="0"/>
            <a:r>
              <a:rPr lang="de-DE"/>
              <a:t>West Bank Story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 </a:t>
            </a:r>
            <a:r>
              <a:rPr lang="de-DE" dirty="0" err="1"/>
              <a:t>Bedste</a:t>
            </a:r>
            <a:r>
              <a:rPr lang="de-DE" dirty="0"/>
              <a:t> Dokumentar </a:t>
            </a:r>
            <a:r>
              <a:rPr lang="de-DE" dirty="0" err="1"/>
              <a:t>Kortfilm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Musik og lyd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36162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6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dsnit">
  <a:themeElements>
    <a:clrScheme name="Udsni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Udsni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Udsni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1EDC4FF-6342-49D1-8DC4-0B91344CC902}"/>
</file>

<file path=customXml/itemProps2.xml><?xml version="1.0" encoding="utf-8"?>
<ds:datastoreItem xmlns:ds="http://schemas.openxmlformats.org/officeDocument/2006/customXml" ds:itemID="{AA32C6FC-C57D-4021-8722-EBDBB1AC95CE}"/>
</file>

<file path=customXml/itemProps3.xml><?xml version="1.0" encoding="utf-8"?>
<ds:datastoreItem xmlns:ds="http://schemas.openxmlformats.org/officeDocument/2006/customXml" ds:itemID="{50A1186A-33DC-493E-B5DD-07BD81AFDF4D}"/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293</TotalTime>
  <Words>504</Words>
  <Application>Microsoft Office PowerPoint</Application>
  <PresentationFormat>Skærmshow (4:3)</PresentationFormat>
  <Paragraphs>145</Paragraphs>
  <Slides>30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30</vt:i4>
      </vt:variant>
    </vt:vector>
  </HeadingPairs>
  <TitlesOfParts>
    <vt:vector size="33" baseType="lpstr">
      <vt:lpstr>Century Gothic</vt:lpstr>
      <vt:lpstr>Wingdings 3</vt:lpstr>
      <vt:lpstr>Udsnit</vt:lpstr>
      <vt:lpstr>The Oscars</vt:lpstr>
      <vt:lpstr>Effekter og kortfilm</vt:lpstr>
      <vt:lpstr>1 Bedste Visuelle Effekter</vt:lpstr>
      <vt:lpstr>2 Bedste Animerede Kortfilm</vt:lpstr>
      <vt:lpstr>3 Bedste Animationsfilm - Lang</vt:lpstr>
      <vt:lpstr>4 Bedste Kortfilm</vt:lpstr>
      <vt:lpstr>5 Bedste Dokumentar Kortfilm</vt:lpstr>
      <vt:lpstr>Musik og lyd</vt:lpstr>
      <vt:lpstr>6 Bedste Musik</vt:lpstr>
      <vt:lpstr>7 Bedste Titel Sang</vt:lpstr>
      <vt:lpstr>8 Bedste Lydredigering</vt:lpstr>
      <vt:lpstr>9 Bedste Lydmixning</vt:lpstr>
      <vt:lpstr>kreativitet</vt:lpstr>
      <vt:lpstr>10 Bedste Kreative Produktion</vt:lpstr>
      <vt:lpstr>11 Bedste Valg Af Kamera Og Lys</vt:lpstr>
      <vt:lpstr>12 Bedste Filmredigering</vt:lpstr>
      <vt:lpstr>13 Bedste Kostumer</vt:lpstr>
      <vt:lpstr>14 Bedste Makeup</vt:lpstr>
      <vt:lpstr>Skuespillere</vt:lpstr>
      <vt:lpstr>15 Bedste Kvindelige Birolle</vt:lpstr>
      <vt:lpstr>16 Bedste Kvindelig Hovedrolle</vt:lpstr>
      <vt:lpstr>17 Bedste Mandlige Birolle</vt:lpstr>
      <vt:lpstr>18 Bedste Mandlige Hovedrolle</vt:lpstr>
      <vt:lpstr>Film</vt:lpstr>
      <vt:lpstr>19 Bedste Dokumentar Film</vt:lpstr>
      <vt:lpstr>20 Bedste Udenlandske Manuskript</vt:lpstr>
      <vt:lpstr>21 Bedste Manuskript</vt:lpstr>
      <vt:lpstr>22 Bedste Instruktør</vt:lpstr>
      <vt:lpstr>23 Bedste Udenlandske Film</vt:lpstr>
      <vt:lpstr>24 Bedste Film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Søren Skovsgaard Jensen</cp:lastModifiedBy>
  <cp:revision>25</cp:revision>
  <dcterms:created xsi:type="dcterms:W3CDTF">2007-07-03T08:08:47Z</dcterms:created>
  <dcterms:modified xsi:type="dcterms:W3CDTF">2019-07-03T11:55:25Z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