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89"/>
    <a:srgbClr val="21AEE6"/>
    <a:srgbClr val="B3AC38"/>
    <a:srgbClr val="43B0CE"/>
    <a:srgbClr val="03D3DF"/>
    <a:srgbClr val="A3CFEA"/>
    <a:srgbClr val="F1D6B5"/>
    <a:srgbClr val="C21C12"/>
    <a:srgbClr val="F54D56"/>
    <a:srgbClr val="D282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5" autoAdjust="0"/>
    <p:restoredTop sz="94660"/>
  </p:normalViewPr>
  <p:slideViewPr>
    <p:cSldViewPr snapToGrid="0">
      <p:cViewPr>
        <p:scale>
          <a:sx n="66" d="100"/>
          <a:sy n="66" d="100"/>
        </p:scale>
        <p:origin x="36" y="5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9B72AE-AE57-4631-ACAF-A8C64D03C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0875" y="441325"/>
            <a:ext cx="8162925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4EB36195-964D-43F6-8BA4-F7299C5E4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24EF4FE-EF45-49DB-80F4-D7415926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Pladsholder til billede 6">
            <a:extLst>
              <a:ext uri="{FF2B5EF4-FFF2-40B4-BE49-F238E27FC236}">
                <a16:creationId xmlns:a16="http://schemas.microsoft.com/office/drawing/2014/main" id="{5FD73DAC-2E92-4604-8A09-5F57593600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743200" cy="6858000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9" name="Pladsholder til tekst 8">
            <a:extLst>
              <a:ext uri="{FF2B5EF4-FFF2-40B4-BE49-F238E27FC236}">
                <a16:creationId xmlns:a16="http://schemas.microsoft.com/office/drawing/2014/main" id="{0FE328A1-348D-4563-B06F-28B8505BED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0875" y="2190749"/>
            <a:ext cx="8229600" cy="38957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3764549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C1F0B3-7B0A-4CC5-AC37-B48C00A9C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C48E1D9-9C22-4648-A5CA-4D76393B0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8B30D48-D2C9-4BCE-A4AE-8D1463B3C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43B2E402-2CD0-4B43-81F4-9C9752169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AA237D4-F4D4-4FB8-A151-F1C5C7907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FC0BFEB-2BFC-4FFB-AF50-8BD5949B5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45916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487999-35EE-4F2B-B688-9252D608E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221CEE8A-485F-474C-A9D2-A94E173633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4B5320D4-F30D-44AD-A21B-B8CF2BBF79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590D898-76E0-4D36-8DC7-A52A11FB8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973185B-ACA3-4172-91CE-CE837D4D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CA0654B-DB98-4CD3-B075-431BC01A1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4021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A51292-F2EA-4887-965D-584784DD7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00AB26F9-B2A0-4E0A-8402-3907BD8489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3D8D360-5344-46E6-90F2-F7C7B99F1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6EE401A-FAF0-4D0A-9D89-246BDDC39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DA86D44-F2B2-4335-BFF8-CB080A2BB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13532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09E472C1-B536-477F-9189-DC41F3BF6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1310FAFE-8158-47CD-96E0-51710EFAD0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0F5A29E-D01A-47AE-B01E-606F001DA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3CFCA80-A368-468F-8A3D-5489DDDBF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4A605C5-F655-4839-BD43-5989ADDAE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20763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høj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9B72AE-AE57-4631-ACAF-A8C64D03C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39737"/>
            <a:ext cx="8162925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4EB36195-964D-43F6-8BA4-F7299C5E4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356349"/>
            <a:ext cx="4114800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24EF4FE-EF45-49DB-80F4-D7415926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43525" y="6356349"/>
            <a:ext cx="2743200" cy="365125"/>
          </a:xfrm>
        </p:spPr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Pladsholder til billede 6">
            <a:extLst>
              <a:ext uri="{FF2B5EF4-FFF2-40B4-BE49-F238E27FC236}">
                <a16:creationId xmlns:a16="http://schemas.microsoft.com/office/drawing/2014/main" id="{5FD73DAC-2E92-4604-8A09-5F57593600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48800" y="0"/>
            <a:ext cx="2743200" cy="6858000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9" name="Pladsholder til tekst 8">
            <a:extLst>
              <a:ext uri="{FF2B5EF4-FFF2-40B4-BE49-F238E27FC236}">
                <a16:creationId xmlns:a16="http://schemas.microsoft.com/office/drawing/2014/main" id="{0FE328A1-348D-4563-B06F-28B8505BED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5" y="1997075"/>
            <a:ext cx="8229600" cy="38957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516477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E2DD1B-4B5A-467A-8370-B6BF1A09EE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657C7CB3-6582-4058-AF5E-A8F1E5F28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EC13A1F-58EB-4221-B0D1-18A9A40B5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0592923-61D5-43FE-8A2E-B04284EE7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EE2FF41-9C0E-40EB-9C8C-1880F1554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57300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CEC75F-A44C-435B-9048-09B198C7D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6C617BC-51E6-4F8A-A7B0-06C9C1852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099F8E5-C0AC-4D95-B14B-C6B971940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24A61FF-A9E4-4238-B192-E2C392868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70168A6-BA7C-4104-B0F8-6852380E3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58371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7F48B1-A51F-45F8-BD86-788E9ADCC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0B78B6BE-4F44-44FB-9287-59750E2BEC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2B59FB4-DE6E-4F41-B043-519925277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AEA8226-E383-4974-A133-98AA080B6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8595BBF-EDA2-4A90-A22F-3732F1E9F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0718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271719-20C3-4D42-A747-D698769DF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9D14CAE-9D63-438D-9B08-5A04B5DEAF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D31C416-5C97-4F85-9DC3-03941548AA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02A9479B-C5FE-4FB6-856B-4DDBFB76A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1CADE2E-1BFD-449F-B4DD-375B94795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AD8F930-D31C-44B9-8373-0784EF52E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95292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FA0CF4-F22C-4505-BFFB-E304025FA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70414AF-A867-445B-8E8B-4F56DD3F5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46966294-4B4C-4382-938F-32C4630074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B8496E46-C721-489F-8711-F4E685CB7B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E22B2C36-C683-4EC6-BB40-0334017C30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2F488976-3582-4DB3-8911-BBB0D33AE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0D56A06-9FBC-40FD-8242-ED99A9BD1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3CECE393-CE75-4713-9E7A-370DF555B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5530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FF76FF-CDBC-4150-BC1F-12356740B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0B02E89D-340B-4AD2-8E57-F47FAF098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8832E35B-58BD-4E47-86E1-7DD54F1CB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245A7130-6CA1-42CC-884F-3BF371799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68566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61D56E35-07B4-4472-883D-8E3FF3DE6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B3AEFDA0-CCF9-4024-8743-A2A486739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D58EA914-874B-44CF-893D-3C2D4D07C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24536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FC215BF7-A037-4D47-A59E-6B5EFB483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6BDADB1-B04D-45EA-8A6B-43483E7548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C2FD98C-074D-4042-9ED2-6D8A8C2CB4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9DE90-3B65-4F4F-B373-4FE4AF27D82A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BDD8041-7F02-4071-BBAA-18813E88B6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9F15386-DDDF-47F0-9D01-8EBD017DEF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1555F-ABAD-4B4B-B21F-B1B8D4D7636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75112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9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73408F-9314-46C8-ABE3-F90ADFCACA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Drømmeferie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4863A7C7-531A-461B-AA3F-52BF000F68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3229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E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EF96EF-BD1F-4E40-9751-CC52346B4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solidFill>
                  <a:schemeClr val="bg1"/>
                </a:solidFill>
              </a:rPr>
              <a:t>Aktiv</a:t>
            </a:r>
            <a:r>
              <a:rPr lang="da-DK" dirty="0"/>
              <a:t> </a:t>
            </a:r>
            <a:r>
              <a:rPr lang="da-DK" dirty="0">
                <a:solidFill>
                  <a:schemeClr val="bg1"/>
                </a:solidFill>
              </a:rPr>
              <a:t>ferie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058A5970-76AD-4670-A6B2-2BB3A902D0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0874" y="2190749"/>
            <a:ext cx="8783411" cy="3895725"/>
          </a:xfrm>
        </p:spPr>
        <p:txBody>
          <a:bodyPr>
            <a:normAutofit/>
          </a:bodyPr>
          <a:lstStyle/>
          <a:p>
            <a:pPr marL="623888" indent="-623888"/>
            <a:r>
              <a:rPr lang="da-DK" sz="5400" dirty="0">
                <a:solidFill>
                  <a:schemeClr val="bg1"/>
                </a:solidFill>
              </a:rPr>
              <a:t>Naturoplevelser</a:t>
            </a:r>
          </a:p>
          <a:p>
            <a:pPr marL="623888" indent="-623888"/>
            <a:r>
              <a:rPr lang="da-DK" sz="5400" dirty="0">
                <a:solidFill>
                  <a:schemeClr val="bg1"/>
                </a:solidFill>
              </a:rPr>
              <a:t>Oplev sund træthed </a:t>
            </a:r>
          </a:p>
          <a:p>
            <a:pPr marL="623888" indent="-623888"/>
            <a:r>
              <a:rPr lang="da-DK" sz="5400" dirty="0">
                <a:solidFill>
                  <a:schemeClr val="bg1"/>
                </a:solidFill>
              </a:rPr>
              <a:t>Brug kroppen – hvil hovedet</a:t>
            </a:r>
          </a:p>
          <a:p>
            <a:endParaRPr lang="da-DK" sz="5400" dirty="0">
              <a:solidFill>
                <a:schemeClr val="bg1"/>
              </a:solidFill>
            </a:endParaRPr>
          </a:p>
        </p:txBody>
      </p:sp>
      <p:pic>
        <p:nvPicPr>
          <p:cNvPr id="14" name="Pladsholder til billede 13" descr="Et billede, der indeholder udendørs, træ, vand, person&#10;&#10;Automatisk genereret beskrivelse">
            <a:extLst>
              <a:ext uri="{FF2B5EF4-FFF2-40B4-BE49-F238E27FC236}">
                <a16:creationId xmlns:a16="http://schemas.microsoft.com/office/drawing/2014/main" id="{6D38AFD1-B8C2-4C28-9C22-7A92079AF3A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05" r="27683"/>
          <a:stretch/>
        </p:blipFill>
        <p:spPr>
          <a:xfrm>
            <a:off x="0" y="0"/>
            <a:ext cx="2743200" cy="6858000"/>
          </a:xfrm>
        </p:spPr>
      </p:pic>
    </p:spTree>
    <p:extLst>
      <p:ext uri="{BB962C8B-B14F-4D97-AF65-F5344CB8AC3E}">
        <p14:creationId xmlns:p14="http://schemas.microsoft.com/office/powerpoint/2010/main" val="660678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93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ABCFB4-C22A-462E-AD69-2187835FB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>
                <a:solidFill>
                  <a:schemeClr val="bg1"/>
                </a:solidFill>
              </a:rPr>
              <a:t>Storbyferie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0CFB43CA-C2E9-4F4A-A233-D391EE1D7E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539750" indent="-539750"/>
            <a:r>
              <a:rPr lang="en-US" sz="4800" dirty="0" err="1">
                <a:solidFill>
                  <a:schemeClr val="bg1"/>
                </a:solidFill>
              </a:rPr>
              <a:t>Kulturoplevelser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i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særklasse</a:t>
            </a:r>
            <a:endParaRPr lang="en-US" sz="4800" dirty="0">
              <a:solidFill>
                <a:schemeClr val="bg1"/>
              </a:solidFill>
            </a:endParaRPr>
          </a:p>
          <a:p>
            <a:pPr marL="539750" indent="-539750"/>
            <a:r>
              <a:rPr lang="en-US" sz="4800" dirty="0">
                <a:solidFill>
                  <a:schemeClr val="bg1"/>
                </a:solidFill>
              </a:rPr>
              <a:t>Mad </a:t>
            </a:r>
            <a:r>
              <a:rPr lang="en-US" sz="4800" dirty="0" err="1">
                <a:solidFill>
                  <a:schemeClr val="bg1"/>
                </a:solidFill>
              </a:rPr>
              <a:t>og</a:t>
            </a:r>
            <a:r>
              <a:rPr lang="en-US" sz="4800" dirty="0">
                <a:solidFill>
                  <a:schemeClr val="bg1"/>
                </a:solidFill>
              </a:rPr>
              <a:t> mode</a:t>
            </a:r>
          </a:p>
          <a:p>
            <a:pPr marL="539750" indent="-539750"/>
            <a:r>
              <a:rPr lang="en-US" sz="4800" dirty="0" err="1">
                <a:solidFill>
                  <a:schemeClr val="bg1"/>
                </a:solidFill>
              </a:rPr>
              <a:t>Oplevelser</a:t>
            </a:r>
            <a:r>
              <a:rPr lang="en-US" sz="4800" dirty="0">
                <a:solidFill>
                  <a:schemeClr val="bg1"/>
                </a:solidFill>
              </a:rPr>
              <a:t> for hele </a:t>
            </a:r>
            <a:r>
              <a:rPr lang="en-US" sz="4800" dirty="0" err="1">
                <a:solidFill>
                  <a:schemeClr val="bg1"/>
                </a:solidFill>
              </a:rPr>
              <a:t>familien</a:t>
            </a:r>
            <a:endParaRPr lang="da-DK" sz="4800" dirty="0">
              <a:solidFill>
                <a:schemeClr val="bg1"/>
              </a:solidFill>
            </a:endParaRPr>
          </a:p>
        </p:txBody>
      </p:sp>
      <p:pic>
        <p:nvPicPr>
          <p:cNvPr id="8" name="Pladsholder til billede 7" descr="Et billede, der indeholder udendørs, himmel, vand, ur&#10;&#10;Automatisk genereret beskrivelse">
            <a:extLst>
              <a:ext uri="{FF2B5EF4-FFF2-40B4-BE49-F238E27FC236}">
                <a16:creationId xmlns:a16="http://schemas.microsoft.com/office/drawing/2014/main" id="{BD4C2ED1-5AA4-41D9-99FE-CF64F283B19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t="7190" r="36534" b="1606"/>
          <a:stretch/>
        </p:blipFill>
        <p:spPr>
          <a:xfrm>
            <a:off x="0" y="0"/>
            <a:ext cx="2743200" cy="6858000"/>
          </a:xfrm>
        </p:spPr>
      </p:pic>
    </p:spTree>
    <p:extLst>
      <p:ext uri="{BB962C8B-B14F-4D97-AF65-F5344CB8AC3E}">
        <p14:creationId xmlns:p14="http://schemas.microsoft.com/office/powerpoint/2010/main" val="1427540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D6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376AFB-CA71-4202-A72E-0896BDE77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Højskoleferie	</a:t>
            </a:r>
          </a:p>
        </p:txBody>
      </p:sp>
      <p:pic>
        <p:nvPicPr>
          <p:cNvPr id="6" name="Pladsholder til billede 5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4EA2FA5-1879-42A0-A9C8-A99DFA77A4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6" t="13329" r="49892" b="13329"/>
          <a:stretch/>
        </p:blipFill>
        <p:spPr>
          <a:xfrm>
            <a:off x="9456057" y="0"/>
            <a:ext cx="2743200" cy="6858000"/>
          </a:xfrm>
        </p:spPr>
      </p:pic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374A03FE-C490-4F47-B2CB-1E2E30A39B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5400" dirty="0"/>
              <a:t>Mød nye mennesker!</a:t>
            </a:r>
          </a:p>
          <a:p>
            <a:pPr marL="0" indent="0">
              <a:buNone/>
            </a:pPr>
            <a:r>
              <a:rPr lang="da-DK" sz="5400" dirty="0"/>
              <a:t>Udfordr din vanetænkning!</a:t>
            </a:r>
          </a:p>
          <a:p>
            <a:pPr marL="0" indent="0">
              <a:buNone/>
            </a:pPr>
            <a:r>
              <a:rPr lang="da-DK" sz="5400" dirty="0"/>
              <a:t>Ny indsigt</a:t>
            </a:r>
          </a:p>
          <a:p>
            <a:pPr marL="0" indent="0">
              <a:buNone/>
            </a:pPr>
            <a:endParaRPr lang="da-DK" sz="5400" dirty="0"/>
          </a:p>
        </p:txBody>
      </p:sp>
    </p:spTree>
    <p:extLst>
      <p:ext uri="{BB962C8B-B14F-4D97-AF65-F5344CB8AC3E}">
        <p14:creationId xmlns:p14="http://schemas.microsoft.com/office/powerpoint/2010/main" val="2961257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CF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47196D-8B9C-4B04-83EE-78EEA9069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solidFill>
                  <a:srgbClr val="002060"/>
                </a:solidFill>
              </a:rPr>
              <a:t>Badeferie</a:t>
            </a:r>
          </a:p>
        </p:txBody>
      </p:sp>
      <p:pic>
        <p:nvPicPr>
          <p:cNvPr id="6" name="Pladsholder til billede 5" descr="Et billede, der indeholder træ, palme, strand, udendørs&#10;&#10;Automatisk genereret beskrivelse">
            <a:extLst>
              <a:ext uri="{FF2B5EF4-FFF2-40B4-BE49-F238E27FC236}">
                <a16:creationId xmlns:a16="http://schemas.microsoft.com/office/drawing/2014/main" id="{DBFF56D0-34B5-45A7-A550-3AFFF93A95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7" r="26697"/>
          <a:stretch/>
        </p:blipFill>
        <p:spPr>
          <a:xfrm>
            <a:off x="9448800" y="0"/>
            <a:ext cx="2743200" cy="6858000"/>
          </a:xfrm>
        </p:spPr>
      </p:pic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08AA7225-A6DA-40C5-ACAE-9C808DC9D2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5400" dirty="0">
                <a:solidFill>
                  <a:srgbClr val="002060"/>
                </a:solidFill>
              </a:rPr>
              <a:t>Ideelt for børnefamilien</a:t>
            </a:r>
          </a:p>
          <a:p>
            <a:pPr marL="0" indent="0">
              <a:buNone/>
            </a:pPr>
            <a:r>
              <a:rPr lang="da-DK" sz="5400" dirty="0">
                <a:solidFill>
                  <a:srgbClr val="002060"/>
                </a:solidFill>
              </a:rPr>
              <a:t>Oplev </a:t>
            </a:r>
            <a:r>
              <a:rPr lang="da-DK" sz="5400" dirty="0" err="1">
                <a:solidFill>
                  <a:srgbClr val="002060"/>
                </a:solidFill>
              </a:rPr>
              <a:t>Bontyland</a:t>
            </a:r>
            <a:endParaRPr lang="da-DK" sz="5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da-DK" sz="5400" dirty="0">
                <a:solidFill>
                  <a:srgbClr val="002060"/>
                </a:solidFill>
              </a:rPr>
              <a:t>Afslapning</a:t>
            </a:r>
          </a:p>
          <a:p>
            <a:pPr marL="0" indent="0">
              <a:buNone/>
            </a:pPr>
            <a:r>
              <a:rPr lang="da-DK" sz="5400" dirty="0">
                <a:solidFill>
                  <a:srgbClr val="002060"/>
                </a:solidFill>
              </a:rPr>
              <a:t>1. klasses badehotel</a:t>
            </a:r>
          </a:p>
        </p:txBody>
      </p:sp>
    </p:spTree>
    <p:extLst>
      <p:ext uri="{BB962C8B-B14F-4D97-AF65-F5344CB8AC3E}">
        <p14:creationId xmlns:p14="http://schemas.microsoft.com/office/powerpoint/2010/main" val="1302840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A - Billedbeskæring II - løst.pptx" id="{B98C0FC2-A79F-47DB-A3CA-E409F1B26F39}" vid="{20F00916-B1F0-4302-9D00-AD380CBE5C1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3757588-9C83-43D0-A0F6-32F53E3624DF}"/>
</file>

<file path=customXml/itemProps2.xml><?xml version="1.0" encoding="utf-8"?>
<ds:datastoreItem xmlns:ds="http://schemas.openxmlformats.org/officeDocument/2006/customXml" ds:itemID="{9D818152-1464-44BB-9388-8C269A3FB9B5}"/>
</file>

<file path=customXml/itemProps3.xml><?xml version="1.0" encoding="utf-8"?>
<ds:datastoreItem xmlns:ds="http://schemas.openxmlformats.org/officeDocument/2006/customXml" ds:itemID="{9EB25CAF-4C8C-4F2B-BA74-93C4F41A4951}"/>
</file>

<file path=docProps/app.xml><?xml version="1.0" encoding="utf-8"?>
<Properties xmlns="http://schemas.openxmlformats.org/officeDocument/2006/extended-properties" xmlns:vt="http://schemas.openxmlformats.org/officeDocument/2006/docPropsVTypes">
  <Template>4A - rejsebureau</Template>
  <TotalTime>36</TotalTime>
  <Words>45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Office-tema</vt:lpstr>
      <vt:lpstr>Drømmeferie</vt:lpstr>
      <vt:lpstr>Aktiv ferie</vt:lpstr>
      <vt:lpstr>Storbyferie</vt:lpstr>
      <vt:lpstr>Højskoleferie </vt:lpstr>
      <vt:lpstr>Badeferie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Drømmeferie</dc:title>
  <dc:creator>Søren Skovsgaard Jensen</dc:creator>
  <cp:lastModifiedBy>Søren Skovsgaard Jensen</cp:lastModifiedBy>
  <cp:revision>4</cp:revision>
  <dcterms:created xsi:type="dcterms:W3CDTF">2019-07-03T12:19:50Z</dcterms:created>
  <dcterms:modified xsi:type="dcterms:W3CDTF">2019-07-03T12:56:18Z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