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5" autoAdjust="0"/>
    <p:restoredTop sz="94660"/>
  </p:normalViewPr>
  <p:slideViewPr>
    <p:cSldViewPr snapToGrid="0">
      <p:cViewPr>
        <p:scale>
          <a:sx n="75" d="100"/>
          <a:sy n="75" d="100"/>
        </p:scale>
        <p:origin x="363" y="3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7F6AD4-4C73-4D15-ABF1-897B6C24F6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92486962-4897-44F6-BB84-7141EE806F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3EA7325-E46F-471E-BEB5-FEFB84DE5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4C520C3-B1AB-422B-938E-9B4A2ABB0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CFC1500-2AC9-4E59-B37C-FA9AE1C94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38807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A4089F-477E-48D1-9E82-233CC6530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3C303462-A0BC-4031-83FE-C0CBE9CF1B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B886BCD-BEB0-4FC7-8E1A-D3A079CDF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49E51A6-B563-4468-8120-BE408FAB7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599523CB-9776-4938-B829-6ADA71FBC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20160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A9993C03-6CC4-4F4D-9503-CE1FD58670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A846062E-B8A9-48A7-80D4-02ACBE16FC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A3DF7B6-70F4-4E00-83ED-3ADACA429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22FD981-EF35-483B-8B2A-6DE530D61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68E0028-A5BA-4D0B-A9F0-987E3D81D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324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BE6159-4B98-4783-84EE-DB1C64AF3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57023D2-774C-4DAC-94C0-4CC98D6C87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2FB3652-3B88-45AA-9B79-F689BCEAD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EE9E46F-D3A8-4D1B-A421-1CB7BD010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C770E91-EB9A-43C2-B496-646685A58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3428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EF7DE3-9230-4E48-A0BB-8473FD9DE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4E341EC-3C2A-4B6A-9DD1-6967E83D0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626029F-3F0A-4F52-B970-880D571F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22313FB-39D0-43D3-8ACC-DFBA83C6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F413D4D-E156-4AD9-971E-590710B19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31530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C66721-ACE4-4219-A9A6-A2F085D13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9E9C6DC-F8A7-415C-9BDA-02FD2FFF38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063943EE-C788-49A9-ACDC-36F1806475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188E549-CE02-4B91-937B-DFA1DC441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D8DB98B-FEC1-44BB-8AE4-600A68C24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7B9BF08-CE49-49FF-BD59-3EBE026F6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09048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5EB4B1-6D4E-4D46-A975-EEB05478D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33CAE27-2F8C-426F-95CF-CAF12B9D08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F50A5B75-721A-4C3A-B6E0-C9755F19D8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507A1D6A-B949-4171-B63C-BB8DBAE90D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B245FDC3-700E-4C72-90C9-52A49352A7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292C5F51-0602-479D-90BB-35FD31194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0786D9E3-6B67-498D-8A70-C1DC3EDA8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F8D57FFC-CA83-47E4-A4A6-5A80B88E7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44452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A2D7EC-755A-4D70-B352-B3CD9A064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A6848E72-D498-4E8B-B830-D48C4CFB0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1857C6E5-4038-47E6-AB40-9B2FB8659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A4092F9F-191E-4BB3-BA0F-CBA41EAB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66334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C3E73F6D-F6FD-4432-B8B2-8CA8316CD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96B78ADF-1B89-424A-BD34-D26F14D67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6353EAE-4673-4943-91C7-E252AE10C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4888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C99FF9-DFCF-4AF7-AE91-AC97748D6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3118521-5FAC-4EAA-8990-252D8BDED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7D41729C-D74D-4567-9B37-A1175EFA53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ADDDA0E-7F7D-4E08-A7C9-CFD317B53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FE94CD9-86A8-4FFF-9052-47510433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ED116AA-2C0B-4998-9FBE-7ECE780E0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7596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46E877-A14F-4B4D-905B-761BEEABD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E7E5C56E-6B2C-4FA1-A00B-F18D27D012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17D54A28-537D-4982-B030-C5B5C5D349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B19CF49A-C893-4021-A449-4CEB2193D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C659961B-0504-47BE-AFFC-01077B61D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4FD22DA-17B9-4959-AC1B-0A8E3DCA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98438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61A72DFA-9A24-4A3E-9BBD-C739BE498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33656E1-8882-4F46-8C18-E55D12078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6BDDDF5-F8CF-4428-AFE2-0EEC2189C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3B08A92-5DFF-49D4-9883-B851CAA7A6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56694E9-9DE6-4F75-8BB6-EA59DA33A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7354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9ADC59-E7E8-460F-B193-D33B8ABF8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336" y="457200"/>
            <a:ext cx="3330510" cy="1600200"/>
          </a:xfrm>
        </p:spPr>
        <p:txBody>
          <a:bodyPr/>
          <a:lstStyle/>
          <a:p>
            <a:r>
              <a:rPr lang="da-DK" dirty="0"/>
              <a:t>Ny koncernchef fra december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CCAAE16-201A-4EE6-A201-88C6D149F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8355" y="2404241"/>
            <a:ext cx="2597288" cy="3811588"/>
          </a:xfrm>
        </p:spPr>
        <p:txBody>
          <a:bodyPr/>
          <a:lstStyle/>
          <a:p>
            <a:endParaRPr lang="da-DK" dirty="0"/>
          </a:p>
        </p:txBody>
      </p:sp>
      <p:pic>
        <p:nvPicPr>
          <p:cNvPr id="8" name="Pladsholder til indhold 7" descr="Et billede, der indeholder person, poserer, mand, stående&#10;&#10;Automatisk genereret beskrivelse">
            <a:extLst>
              <a:ext uri="{FF2B5EF4-FFF2-40B4-BE49-F238E27FC236}">
                <a16:creationId xmlns:a16="http://schemas.microsoft.com/office/drawing/2014/main" id="{E16E624C-0708-41D1-8F32-CF5A63D6EE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8"/>
          <a:stretch/>
        </p:blipFill>
        <p:spPr>
          <a:xfrm>
            <a:off x="3878825" y="0"/>
            <a:ext cx="8872069" cy="6858000"/>
          </a:xfrm>
        </p:spPr>
      </p:pic>
    </p:spTree>
    <p:extLst>
      <p:ext uri="{BB962C8B-B14F-4D97-AF65-F5344CB8AC3E}">
        <p14:creationId xmlns:p14="http://schemas.microsoft.com/office/powerpoint/2010/main" val="2147255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D3729CF-1307-4197-937C-C17C6C864E8F}"/>
</file>

<file path=customXml/itemProps2.xml><?xml version="1.0" encoding="utf-8"?>
<ds:datastoreItem xmlns:ds="http://schemas.openxmlformats.org/officeDocument/2006/customXml" ds:itemID="{E065B528-3745-45E9-8EE8-8CCA9350366F}"/>
</file>

<file path=customXml/itemProps3.xml><?xml version="1.0" encoding="utf-8"?>
<ds:datastoreItem xmlns:ds="http://schemas.openxmlformats.org/officeDocument/2006/customXml" ds:itemID="{FFFCCDE5-0BB4-40BC-A7CA-E4AA0DAA6D6C}"/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Ny koncernchef fra december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Ny koncernchef fra december</dc:title>
  <dc:creator>Søren Skovsgaard Jensen</dc:creator>
  <cp:lastModifiedBy>Søren Skovsgaard Jensen</cp:lastModifiedBy>
  <cp:revision>4</cp:revision>
  <dcterms:created xsi:type="dcterms:W3CDTF">2019-06-06T06:51:44Z</dcterms:created>
  <dcterms:modified xsi:type="dcterms:W3CDTF">2019-07-03T14:00:02Z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