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1.xml" ContentType="application/vnd.ms-office.chartstyl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5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sj.4D\Desktop\Nye%20opgave%20-%20test\Salgsoversig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[Salgsoversigt.xlsx]Datakilde!Pivottabel1</c:name>
    <c:fmtId val="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5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Jylland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Fyn I top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5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a-DK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094640625"/>
          <c:y val="8.5294195302805159E-2"/>
          <c:w val="0.82184511729848198"/>
          <c:h val="0.829513653853005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Datakilde!$J$5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4A6-4720-BC91-FF91471C692C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a-DK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4A6-4720-BC91-FF91471C69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Datakilde!$I$6:$I$13</c:f>
              <c:strCache>
                <c:ptCount val="7"/>
                <c:pt idx="0">
                  <c:v>Slagelse</c:v>
                </c:pt>
                <c:pt idx="1">
                  <c:v>Roskilde</c:v>
                </c:pt>
                <c:pt idx="2">
                  <c:v>Vejle</c:v>
                </c:pt>
                <c:pt idx="3">
                  <c:v>Ålborg</c:v>
                </c:pt>
                <c:pt idx="4">
                  <c:v>København</c:v>
                </c:pt>
                <c:pt idx="5">
                  <c:v>Århus</c:v>
                </c:pt>
                <c:pt idx="6">
                  <c:v>Odense</c:v>
                </c:pt>
              </c:strCache>
            </c:strRef>
          </c:cat>
          <c:val>
            <c:numRef>
              <c:f>Datakilde!$J$6:$J$13</c:f>
              <c:numCache>
                <c:formatCode>#,##0</c:formatCode>
                <c:ptCount val="7"/>
                <c:pt idx="0">
                  <c:v>85173</c:v>
                </c:pt>
                <c:pt idx="1">
                  <c:v>121513</c:v>
                </c:pt>
                <c:pt idx="2">
                  <c:v>156376</c:v>
                </c:pt>
                <c:pt idx="3">
                  <c:v>554621</c:v>
                </c:pt>
                <c:pt idx="4">
                  <c:v>628863</c:v>
                </c:pt>
                <c:pt idx="5">
                  <c:v>922631</c:v>
                </c:pt>
                <c:pt idx="6">
                  <c:v>989618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A6-4720-BC91-FF91471C692C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9237544"/>
        <c:axId val="659235576"/>
      </c:barChart>
      <c:catAx>
        <c:axId val="659237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659235576"/>
        <c:crosses val="autoZero"/>
        <c:auto val="1"/>
        <c:lblAlgn val="ctr"/>
        <c:lblOffset val="100"/>
        <c:noMultiLvlLbl val="0"/>
      </c:catAx>
      <c:valAx>
        <c:axId val="65923557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659237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4404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53069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8767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9001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77736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95770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11135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1421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7363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10809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6735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93656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2775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7121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5209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7436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8186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B3C31F79-0883-4550-B4A9-E0283927BE37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88D18461-A683-4D19-A81C-367075CD54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48084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AD243-EEFF-4821-8E9D-9375B6C82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4CB4D05-58C6-4296-8AF9-5EE37E65D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57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4EC6C0F-F8B7-41CE-98C6-BCEB820854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4513660"/>
              </p:ext>
            </p:extLst>
          </p:nvPr>
        </p:nvGraphicFramePr>
        <p:xfrm>
          <a:off x="336000" y="228600"/>
          <a:ext cx="11520000" cy="6400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7974624"/>
      </p:ext>
    </p:extLst>
  </p:cSld>
  <p:clrMapOvr>
    <a:masterClrMapping/>
  </p:clrMapOvr>
</p:sld>
</file>

<file path=ppt/theme/theme1.xml><?xml version="1.0" encoding="utf-8"?>
<a:theme xmlns:a="http://schemas.openxmlformats.org/drawingml/2006/main" name="Dybde">
  <a:themeElements>
    <a:clrScheme name="Dybde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ybd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yb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E70A5EF-221A-4EF5-81B1-C6599AFD62A3}"/>
</file>

<file path=customXml/itemProps2.xml><?xml version="1.0" encoding="utf-8"?>
<ds:datastoreItem xmlns:ds="http://schemas.openxmlformats.org/officeDocument/2006/customXml" ds:itemID="{539B28C2-A67F-4D58-BFC6-6B78A41D2D4D}"/>
</file>

<file path=customXml/itemProps3.xml><?xml version="1.0" encoding="utf-8"?>
<ds:datastoreItem xmlns:ds="http://schemas.openxmlformats.org/officeDocument/2006/customXml" ds:itemID="{0C6A5F14-74EA-4D6E-ACE4-25E9291381E1}"/>
</file>

<file path=docProps/app.xml><?xml version="1.0" encoding="utf-8"?>
<Properties xmlns="http://schemas.openxmlformats.org/officeDocument/2006/extended-properties" xmlns:vt="http://schemas.openxmlformats.org/officeDocument/2006/docPropsVTypes">
  <Template>Dybde</Template>
  <TotalTime>10</TotalTime>
  <Words>5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5" baseType="lpstr">
      <vt:lpstr>Arial</vt:lpstr>
      <vt:lpstr>Corbel</vt:lpstr>
      <vt:lpstr>Dybde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Søren Skovsgaard Jensen</dc:creator>
  <cp:lastModifiedBy>Søren Skovsgaard Jensen</cp:lastModifiedBy>
  <cp:revision>2</cp:revision>
  <dcterms:created xsi:type="dcterms:W3CDTF">2019-07-03T14:46:56Z</dcterms:created>
  <dcterms:modified xsi:type="dcterms:W3CDTF">2019-07-03T14:57:44Z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