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90" autoAdjust="0"/>
    <p:restoredTop sz="86397" autoAdjust="0"/>
  </p:normalViewPr>
  <p:slideViewPr>
    <p:cSldViewPr snapToGrid="0">
      <p:cViewPr varScale="1">
        <p:scale>
          <a:sx n="71" d="100"/>
          <a:sy n="71" d="100"/>
        </p:scale>
        <p:origin x="163" y="43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13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openxmlformats.org/officeDocument/2006/relationships/customXml" Target="../customXml/item2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ustomXml" Target="../customXml/item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7/2/2019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7/2/2019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7/2/2019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48A87A34-81AB-432B-8DAE-1953F412C126}" type="datetimeFigureOut">
              <a:rPr lang="en-US" dirty="0"/>
              <a:pPr/>
              <a:t>7/2/2019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7/2/2019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‹nr.›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rookedbrains.net/2014/01/bubble-talk-inspired-products-designs.html" TargetMode="External"/><Relationship Id="rId7" Type="http://schemas.openxmlformats.org/officeDocument/2006/relationships/hyperlink" Target="https://www.crookedbrains.net/2011/12/creative-bookshelves-modern-bookcases.html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g"/><Relationship Id="rId5" Type="http://schemas.openxmlformats.org/officeDocument/2006/relationships/hyperlink" Target="https://creativecommons.org/licenses/by-nd/3.0/" TargetMode="External"/><Relationship Id="rId4" Type="http://schemas.openxmlformats.org/officeDocument/2006/relationships/hyperlink" Target="https://alleideen.com/moebel/11/coole-wohnideen-bucherregale.html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pngimg.com/download/6886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flickr.com/photos/ergonomic_office/3604453020/" TargetMode="External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timtdesign.com/custom-works/custom-recycled-timber-furniture/recycled-timber-tables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7" Type="http://schemas.openxmlformats.org/officeDocument/2006/relationships/hyperlink" Target="http://www.dudeiwantthat.com/household/kitchen/moccamaster-kbg-coffee-brewer.asp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8.png"/><Relationship Id="rId4" Type="http://schemas.openxmlformats.org/officeDocument/2006/relationships/hyperlink" Target="https://en.wikipedia.org/wiki/Coffeemaker#Single-serve_coffeemaker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A324136-5FD0-4374-BA44-209B3570A34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/>
              <a:t>Kontor-</a:t>
            </a:r>
            <a:r>
              <a:rPr lang="da-DK" dirty="0" err="1"/>
              <a:t>Experten</a:t>
            </a:r>
            <a:endParaRPr lang="da-DK" dirty="0"/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729AF153-64A0-43E2-919B-51DFB8F3187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/>
              <a:t>Kvalitet til discountpriser</a:t>
            </a:r>
          </a:p>
        </p:txBody>
      </p:sp>
    </p:spTree>
    <p:extLst>
      <p:ext uri="{BB962C8B-B14F-4D97-AF65-F5344CB8AC3E}">
        <p14:creationId xmlns:p14="http://schemas.microsoft.com/office/powerpoint/2010/main" val="618881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B7488C-0522-4482-9EC5-4D24C8F591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Reoler</a:t>
            </a:r>
          </a:p>
        </p:txBody>
      </p:sp>
      <p:pic>
        <p:nvPicPr>
          <p:cNvPr id="5" name="Pladsholder til indhold 4" descr="Et billede, der indeholder væg, stol&#10;&#10;Automatisk genereret beskrivelse">
            <a:extLst>
              <a:ext uri="{FF2B5EF4-FFF2-40B4-BE49-F238E27FC236}">
                <a16:creationId xmlns:a16="http://schemas.microsoft.com/office/drawing/2014/main" id="{25975CB0-3C0B-42B3-8AB6-044EEEC0FE4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 rot="21147392">
            <a:off x="1965601" y="2266943"/>
            <a:ext cx="3027313" cy="2384009"/>
          </a:xfrm>
        </p:spPr>
      </p:pic>
      <p:sp>
        <p:nvSpPr>
          <p:cNvPr id="9" name="Tekstfelt 8">
            <a:extLst>
              <a:ext uri="{FF2B5EF4-FFF2-40B4-BE49-F238E27FC236}">
                <a16:creationId xmlns:a16="http://schemas.microsoft.com/office/drawing/2014/main" id="{27F0CABD-F125-41DB-A3DA-BE9544512C7B}"/>
              </a:ext>
            </a:extLst>
          </p:cNvPr>
          <p:cNvSpPr txBox="1"/>
          <p:nvPr/>
        </p:nvSpPr>
        <p:spPr>
          <a:xfrm>
            <a:off x="2614781" y="6858000"/>
            <a:ext cx="696243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900">
                <a:hlinkClick r:id="rId4" tooltip="https://alleideen.com/moebel/11/coole-wohnideen-bucherregale.html"/>
              </a:rPr>
              <a:t>Dette billede</a:t>
            </a:r>
            <a:r>
              <a:rPr lang="da-DK" sz="900"/>
              <a:t> efter Ukendt forfatter er licenseret under </a:t>
            </a:r>
            <a:r>
              <a:rPr lang="da-DK" sz="900">
                <a:hlinkClick r:id="rId5" tooltip="https://creativecommons.org/licenses/by-nd/3.0/"/>
              </a:rPr>
              <a:t>CC BY-ND</a:t>
            </a:r>
            <a:endParaRPr lang="da-DK" sz="900"/>
          </a:p>
        </p:txBody>
      </p:sp>
      <p:pic>
        <p:nvPicPr>
          <p:cNvPr id="11" name="Billede 10" descr="Et billede, der indeholder væg, himmel, indendørs, foto&#10;&#10;Automatisk genereret beskrivelse">
            <a:extLst>
              <a:ext uri="{FF2B5EF4-FFF2-40B4-BE49-F238E27FC236}">
                <a16:creationId xmlns:a16="http://schemas.microsoft.com/office/drawing/2014/main" id="{F3F17E95-8693-42AB-8D4E-716A631AE62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837473B0-CC2E-450A-ABE3-18F120FF3D39}">
                <a1611:picAttrSrcUrl xmlns:a1611="http://schemas.microsoft.com/office/drawing/2016/11/main" r:id="rId7"/>
              </a:ext>
            </a:extLst>
          </a:blip>
          <a:srcRect l="-3539" t="-9723" r="3539" b="9723"/>
          <a:stretch/>
        </p:blipFill>
        <p:spPr>
          <a:xfrm rot="243644">
            <a:off x="7073274" y="1958376"/>
            <a:ext cx="3063421" cy="3063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30619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B370F25-DF44-44E1-8230-306EF5AF3B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kontorstole</a:t>
            </a:r>
          </a:p>
        </p:txBody>
      </p:sp>
      <p:pic>
        <p:nvPicPr>
          <p:cNvPr id="7" name="Pladsholder til indhold 6" descr="Et billede, der indeholder møbler, sæde&#10;&#10;Automatisk genereret beskrivelse">
            <a:extLst>
              <a:ext uri="{FF2B5EF4-FFF2-40B4-BE49-F238E27FC236}">
                <a16:creationId xmlns:a16="http://schemas.microsoft.com/office/drawing/2014/main" id="{9C22039C-A913-420C-B0A8-B08EBEC0796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5856514" y="2603843"/>
            <a:ext cx="3106021" cy="3449638"/>
          </a:xfrm>
        </p:spPr>
      </p:pic>
      <p:pic>
        <p:nvPicPr>
          <p:cNvPr id="10" name="Billede 9" descr="Et billede, der indeholder møbler, sæde, stol, væg&#10;&#10;Automatisk genereret beskrivelse">
            <a:extLst>
              <a:ext uri="{FF2B5EF4-FFF2-40B4-BE49-F238E27FC236}">
                <a16:creationId xmlns:a16="http://schemas.microsoft.com/office/drawing/2014/main" id="{3E6E1A2A-1C78-45CE-BE44-A41CBEC60EF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600" b="93200" l="7818" r="91857">
                        <a14:foregroundMark x1="11075" y1="88800" x2="11075" y2="88800"/>
                        <a14:foregroundMark x1="51466" y1="93200" x2="51466" y2="93200"/>
                        <a14:foregroundMark x1="92182" y1="86000" x2="92182" y2="86000"/>
                        <a14:foregroundMark x1="8143" y1="88400" x2="8143" y2="88400"/>
                        <a14:foregroundMark x1="23127" y1="6600" x2="23127" y2="6600"/>
                      </a14:backgroundRemoval>
                    </a14:imgEffect>
                  </a14:imgLayer>
                </a14:imgProps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3046585" y="2409913"/>
            <a:ext cx="2237151" cy="3643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024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4801880-5C40-4B8A-B982-D012CC1B9E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Skriveborde</a:t>
            </a:r>
          </a:p>
        </p:txBody>
      </p:sp>
      <p:pic>
        <p:nvPicPr>
          <p:cNvPr id="7" name="Pladsholder til indhold 6" descr="Et billede, der indeholder gulv, bord, træ, indendørs&#10;&#10;Automatisk genereret beskrivelse">
            <a:extLst>
              <a:ext uri="{FF2B5EF4-FFF2-40B4-BE49-F238E27FC236}">
                <a16:creationId xmlns:a16="http://schemas.microsoft.com/office/drawing/2014/main" id="{17C4F22B-0F60-45A0-BF1A-ED2AA4386BE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85" b="92492" l="10000" r="90000">
                        <a14:foregroundMark x1="55350" y1="91554" x2="55350" y2="91554"/>
                        <a14:foregroundMark x1="55350" y1="92492" x2="55350" y2="92492"/>
                        <a14:foregroundMark x1="20450" y1="46659" x2="20450" y2="46659"/>
                        <a14:backgroundMark x1="84200" y1="65053" x2="84200" y2="65053"/>
                        <a14:backgroundMark x1="83175" y1="64752" x2="83800" y2="65991"/>
                      </a14:backgroundRemoval>
                    </a14:imgEffect>
                  </a14:imgLayer>
                </a14:imgProps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2644440" y="1306413"/>
            <a:ext cx="7270268" cy="4841999"/>
          </a:xfrm>
        </p:spPr>
      </p:pic>
    </p:spTree>
    <p:extLst>
      <p:ext uri="{BB962C8B-B14F-4D97-AF65-F5344CB8AC3E}">
        <p14:creationId xmlns:p14="http://schemas.microsoft.com/office/powerpoint/2010/main" val="40470787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DA82B1D-4D25-4F05-BF6E-1589126D15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Kaffemaskiner</a:t>
            </a:r>
          </a:p>
        </p:txBody>
      </p:sp>
      <p:pic>
        <p:nvPicPr>
          <p:cNvPr id="5" name="Pladsholder til indhold 4" descr="Et billede, der indeholder indendørs, væg, sidder, bord&#10;&#10;Automatisk genereret beskrivelse">
            <a:extLst>
              <a:ext uri="{FF2B5EF4-FFF2-40B4-BE49-F238E27FC236}">
                <a16:creationId xmlns:a16="http://schemas.microsoft.com/office/drawing/2014/main" id="{434AF153-6C89-4477-A5EE-0F7D9ADCE4B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015" b="90896" l="10000" r="90000">
                        <a14:foregroundMark x1="11167" y1="59179" x2="11167" y2="59179"/>
                        <a14:foregroundMark x1="13167" y1="69179" x2="11833" y2="57985"/>
                        <a14:foregroundMark x1="46333" y1="90075" x2="58167" y2="90672"/>
                        <a14:foregroundMark x1="63083" y1="83881" x2="56250" y2="68582"/>
                        <a14:foregroundMark x1="56250" y1="68582" x2="56250" y2="68582"/>
                        <a14:foregroundMark x1="42417" y1="51791" x2="39083" y2="42687"/>
                        <a14:foregroundMark x1="20667" y1="47687" x2="44333" y2="42388"/>
                        <a14:foregroundMark x1="44333" y1="42388" x2="45333" y2="41791"/>
                        <a14:foregroundMark x1="26917" y1="18806" x2="57500" y2="20597"/>
                        <a14:foregroundMark x1="61833" y1="40597" x2="61167" y2="12313"/>
                        <a14:foregroundMark x1="56250" y1="84776" x2="57000" y2="63731"/>
                        <a14:foregroundMark x1="57000" y1="63731" x2="57500" y2="62985"/>
                        <a14:foregroundMark x1="31833" y1="86567" x2="32167" y2="39701"/>
                        <a14:foregroundMark x1="28583" y1="33507" x2="46667" y2="42388"/>
                        <a14:foregroundMark x1="44667" y1="65075" x2="45000" y2="52985"/>
                        <a14:foregroundMark x1="44333" y1="83881" x2="46000" y2="64776"/>
                        <a14:foregroundMark x1="62167" y1="90970" x2="74333" y2="90970"/>
                        <a14:foregroundMark x1="31833" y1="7015" x2="49250" y2="9701"/>
                        <a14:foregroundMark x1="49250" y1="9701" x2="63083" y2="7015"/>
                      </a14:backgroundRemoval>
                    </a14:imgEffect>
                  </a14:imgLayer>
                </a14:imgProps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606146" y="2145299"/>
            <a:ext cx="3089228" cy="3449638"/>
          </a:xfrm>
        </p:spPr>
      </p:pic>
      <p:pic>
        <p:nvPicPr>
          <p:cNvPr id="8" name="Billede 7" descr="Et billede, der indeholder indendørs&#10;&#10;Automatisk genereret beskrivelse">
            <a:extLst>
              <a:ext uri="{FF2B5EF4-FFF2-40B4-BE49-F238E27FC236}">
                <a16:creationId xmlns:a16="http://schemas.microsoft.com/office/drawing/2014/main" id="{C5175539-F284-4981-908A-56509289BA9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222" b="91259" l="10000" r="90000">
                        <a14:foregroundMark x1="37917" y1="59259" x2="37917" y2="59259"/>
                        <a14:foregroundMark x1="33917" y1="27111" x2="33917" y2="27111"/>
                        <a14:foregroundMark x1="36083" y1="91407" x2="36083" y2="91407"/>
                        <a14:foregroundMark x1="36250" y1="6222" x2="36250" y2="6222"/>
                        <a14:foregroundMark x1="31250" y1="21185" x2="31250" y2="21185"/>
                        <a14:foregroundMark x1="46833" y1="16444" x2="46833" y2="16444"/>
                        <a14:foregroundMark x1="46417" y1="20593" x2="46417" y2="20593"/>
                        <a14:foregroundMark x1="36667" y1="24444" x2="36667" y2="24444"/>
                        <a14:foregroundMark x1="40167" y1="22222" x2="40167" y2="22222"/>
                        <a14:foregroundMark x1="39417" y1="17037" x2="39417" y2="17037"/>
                        <a14:foregroundMark x1="38750" y1="19852" x2="38750" y2="19852"/>
                        <a14:foregroundMark x1="38583" y1="22815" x2="38583" y2="22815"/>
                        <a14:foregroundMark x1="33667" y1="25481" x2="33667" y2="25481"/>
                        <a14:foregroundMark x1="30750" y1="26963" x2="30750" y2="26963"/>
                        <a14:foregroundMark x1="42833" y1="25630" x2="42833" y2="25630"/>
                        <a14:foregroundMark x1="44000" y1="28741" x2="43333" y2="16444"/>
                        <a14:backgroundMark x1="48583" y1="35852" x2="48500" y2="31259"/>
                      </a14:backgroundRemoval>
                    </a14:imgEffect>
                  </a14:imgLayer>
                </a14:imgProps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5254170" y="2402005"/>
            <a:ext cx="5121317" cy="2880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056155"/>
      </p:ext>
    </p:extLst>
  </p:cSld>
  <p:clrMapOvr>
    <a:masterClrMapping/>
  </p:clrMapOvr>
</p:sld>
</file>

<file path=ppt/theme/theme1.xml><?xml version="1.0" encoding="utf-8"?>
<a:theme xmlns:a="http://schemas.openxmlformats.org/drawingml/2006/main" name="Galleri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9e68299b96a0e02f36eba3ad4e08826d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5e6e26ce26db58be82be2edd6749820f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CA163966-A20E-41AB-A2D1-EB6E0B82CA57}"/>
</file>

<file path=customXml/itemProps2.xml><?xml version="1.0" encoding="utf-8"?>
<ds:datastoreItem xmlns:ds="http://schemas.openxmlformats.org/officeDocument/2006/customXml" ds:itemID="{A431A395-12AF-40ED-A2DB-A1AA43DDA758}"/>
</file>

<file path=customXml/itemProps3.xml><?xml version="1.0" encoding="utf-8"?>
<ds:datastoreItem xmlns:ds="http://schemas.openxmlformats.org/officeDocument/2006/customXml" ds:itemID="{E2DA5A16-E006-4141-995F-6B3695752810}"/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192</TotalTime>
  <Words>18</Words>
  <Application>Microsoft Office PowerPoint</Application>
  <PresentationFormat>Widescreen</PresentationFormat>
  <Paragraphs>7</Paragraphs>
  <Slides>5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2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5</vt:i4>
      </vt:variant>
    </vt:vector>
  </HeadingPairs>
  <TitlesOfParts>
    <vt:vector size="8" baseType="lpstr">
      <vt:lpstr>Arial</vt:lpstr>
      <vt:lpstr>Gill Sans MT</vt:lpstr>
      <vt:lpstr>Galleri</vt:lpstr>
      <vt:lpstr>Kontor-Experten</vt:lpstr>
      <vt:lpstr>Reoler</vt:lpstr>
      <vt:lpstr>kontorstole</vt:lpstr>
      <vt:lpstr>Skriveborde</vt:lpstr>
      <vt:lpstr>Kaffemaskiner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Kontor-Experten</dc:title>
  <dc:creator>Søren Skovsgaard Jensen</dc:creator>
  <cp:lastModifiedBy>Søren Skovsgaard Jensen</cp:lastModifiedBy>
  <cp:revision>10</cp:revision>
  <dcterms:created xsi:type="dcterms:W3CDTF">2019-07-01T10:55:29Z</dcterms:created>
  <dcterms:modified xsi:type="dcterms:W3CDTF">2019-07-02T07:11:40Z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</Properties>
</file>