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25F75C-CD61-43B2-AE88-CBBC451FA95F}" v="4" dt="2019-06-11T09:54:40.8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llemlayout 2 - Markerin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Ingen typografi, intet git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llemlayout 1 - Markering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05" autoAdjust="0"/>
    <p:restoredTop sz="94660"/>
  </p:normalViewPr>
  <p:slideViewPr>
    <p:cSldViewPr snapToGrid="0">
      <p:cViewPr>
        <p:scale>
          <a:sx n="75" d="100"/>
          <a:sy n="75" d="100"/>
        </p:scale>
        <p:origin x="27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2E94E9-DCC4-42A0-8ACF-D744C3170B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D29E2E5-A39B-4234-83B8-3ABFE1AE07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BA0CD0A-F914-4D60-8D83-A0D48FE4F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847C141-A6D0-4424-BE67-BC865AB79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97D589D-C469-4BDA-9735-D58741655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04213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C144C9-D41C-4256-B320-BFE5637BD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ECC2C26-BBDF-482F-B655-5684980FCD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3DB1E94-88D2-4755-B7E4-5749F64CC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103EC77-CCF4-4551-82C1-035ABBA1A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640529F-3970-4ADD-87A0-195776A59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418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608FE723-6AF1-406B-9816-6C0C70C31B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B57EC47E-546F-4DB4-B475-2CEC955429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4B63420-CEE6-4C86-9320-A96734DB5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9813104-5F34-4516-B805-70919C6B4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C8B8428-A8D1-4448-B1C3-44AB9307F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2258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56D4AC-4B44-409B-805F-34979B6CE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D9100DC-9FEA-484C-8FC4-E51AD43CE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95B046E-D4F4-400D-AF8D-BD069186A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0AB2AF7-964D-4F9F-AE2B-31B97661D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554DE10-4FE7-428D-8636-3E0C35DC4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19700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35F8DB-64EC-4234-B587-B5B440748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F2E72715-020D-4A53-8DA7-5CF953EC6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A5524CB-87EE-4300-B486-B1DE19FC0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18EC213-875D-4AC6-AF76-02E7C3F3F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7DEB31D-6C2A-46DB-98BA-B97E37F92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5448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D88368-8CCC-4654-8900-DA0813159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EB072E0-C713-4F8E-B860-C20623F5BB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1986AFDF-1D63-45E1-B88A-A306633C2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A949975-1CC3-4366-BFFE-DF7EBDBF5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0FD76B05-E7AF-42FE-BA9B-E204BA995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B9B3DDF-19B6-4A51-9163-DE2EE3E15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3811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965469-414A-4B25-AB05-91363F94B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47A4508-10FC-473D-84CF-F4FA90024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4E1A6DE9-1709-4059-812A-8ED42A729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EA546BD9-325D-4771-94CF-8D25611ADB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A6B7CB35-E14C-462B-8204-583F03D6F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BB9E5CFE-E082-42B6-B74D-29DEDED3B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AD48E6A8-7DB1-4477-B038-AF16FD3A4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0DFE6E73-553F-439A-A71D-B73D4C3FA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83284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D58541-0CF9-4B54-AD5A-535FC46F3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7AEE1E8C-B359-471A-B04D-60D7456AF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8671F9D-1A2D-46D8-A622-A0457A549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11DDD524-49F4-4AC9-9CB2-4357A4F46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534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02FE5C44-CE15-4075-AEE9-987B42FD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6666C56D-1093-4513-B52B-3046A0929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6648319-BF42-4DFB-9D6C-24711013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97085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A7F2CD-16FB-4E5B-8354-3A9E9BA36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0C20F60-E50B-475E-8387-A15808E43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1E6F620-137E-4B1F-9233-FBDCBD7B7A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9D3F5E7-9B6F-41B2-B522-74309C6D9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9015D82-C5D5-4046-95E8-42D3EDF2A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30C24A2-0CF0-4929-9772-F8A4F6681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08589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7C8DDE-FAD0-4EB9-8B1B-94957103C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5A481CA8-4B47-42F3-9621-B135E6A989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CDBD21B5-3612-40D2-961A-6796DB896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D0201CE-B359-4388-93EF-B9F1541F9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93E1629-2286-40B7-AFDA-EA256FF14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7E43D11-EA24-4CD5-B104-B9663FE9D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9101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7F2BCDB2-47E1-4B18-B582-C64BFA1D9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DA69C88-75C7-4702-9B2C-1C503CE4E7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77799AB-DC04-407D-B094-BF30D9E1CD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2A26DF9-02C3-4FF0-B52E-53696869A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354BEC5-6DAF-4C54-9336-51B24A1498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464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 descr="Et billede, der indeholder vand, is, natur, himmel&#10;&#10;Automatisk genereret beskrivelse">
            <a:extLst>
              <a:ext uri="{FF2B5EF4-FFF2-40B4-BE49-F238E27FC236}">
                <a16:creationId xmlns:a16="http://schemas.microsoft.com/office/drawing/2014/main" id="{1F3F9615-E7A7-43BC-B878-C976BF484B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8"/>
          <a:stretch/>
        </p:blipFill>
        <p:spPr>
          <a:xfrm>
            <a:off x="-1" y="0"/>
            <a:ext cx="12163553" cy="691515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1D9F265-4D97-4CD3-8C14-59BB586CD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z="199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Grønland</a:t>
            </a:r>
            <a:endParaRPr lang="da-DK" sz="8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Undertitel 3">
            <a:extLst>
              <a:ext uri="{FF2B5EF4-FFF2-40B4-BE49-F238E27FC236}">
                <a16:creationId xmlns:a16="http://schemas.microsoft.com/office/drawing/2014/main" id="{B7A0D665-6879-4319-BF08-D1B021D9A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/>
          <a:p>
            <a:r>
              <a:rPr lang="en-US" sz="66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En</a:t>
            </a:r>
            <a:r>
              <a:rPr lang="en-US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66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introduktion</a:t>
            </a:r>
            <a:endParaRPr lang="da-DK" sz="4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14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vand, is, natur, himmel&#10;&#10;Automatisk genereret beskrivelse">
            <a:extLst>
              <a:ext uri="{FF2B5EF4-FFF2-40B4-BE49-F238E27FC236}">
                <a16:creationId xmlns:a16="http://schemas.microsoft.com/office/drawing/2014/main" id="{6AAD4744-1BEF-4624-801B-98A9A678ED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8"/>
          <a:stretch/>
        </p:blipFill>
        <p:spPr>
          <a:xfrm>
            <a:off x="-1" y="0"/>
            <a:ext cx="12163553" cy="6915150"/>
          </a:xfrm>
          <a:prstGeom prst="rect">
            <a:avLst/>
          </a:prstGeom>
        </p:spPr>
      </p:pic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0D19F48B-B36A-4BE1-AE34-EA59381B3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931030"/>
              </p:ext>
            </p:extLst>
          </p:nvPr>
        </p:nvGraphicFramePr>
        <p:xfrm>
          <a:off x="2032000" y="1781421"/>
          <a:ext cx="8128000" cy="439440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00958909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328236472"/>
                    </a:ext>
                  </a:extLst>
                </a:gridCol>
              </a:tblGrid>
              <a:tr h="916618">
                <a:tc gridSpan="2">
                  <a:txBody>
                    <a:bodyPr/>
                    <a:lstStyle/>
                    <a:p>
                      <a:pPr algn="ctr"/>
                      <a:r>
                        <a:rPr lang="da-DK" sz="3200" dirty="0"/>
                        <a:t>Grønland i tal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069045"/>
                  </a:ext>
                </a:extLst>
              </a:tr>
              <a:tr h="916618">
                <a:tc>
                  <a:txBody>
                    <a:bodyPr/>
                    <a:lstStyle/>
                    <a:p>
                      <a:pPr algn="r"/>
                      <a:r>
                        <a:rPr lang="da-DK" sz="4000" dirty="0"/>
                        <a:t>Areal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a-DK" sz="4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2,166,086 km</a:t>
                      </a:r>
                      <a:r>
                        <a:rPr lang="da-DK" sz="4000" b="0" i="0" u="none" strike="noStrike" kern="12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da-DK" sz="4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7679036"/>
                  </a:ext>
                </a:extLst>
              </a:tr>
              <a:tr h="916618">
                <a:tc>
                  <a:txBody>
                    <a:bodyPr/>
                    <a:lstStyle/>
                    <a:p>
                      <a:pPr algn="r"/>
                      <a:r>
                        <a:rPr lang="da-DK" sz="4000" dirty="0"/>
                        <a:t>Befolkning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a-DK" sz="4000" dirty="0"/>
                        <a:t>Ca. 56.000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3745586"/>
                  </a:ext>
                </a:extLst>
              </a:tr>
              <a:tr h="916618">
                <a:tc>
                  <a:txBody>
                    <a:bodyPr/>
                    <a:lstStyle/>
                    <a:p>
                      <a:pPr algn="r"/>
                      <a:r>
                        <a:rPr lang="da-DK" sz="4000" dirty="0"/>
                        <a:t>Befolkningstæthed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a-DK" sz="4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0.028/km</a:t>
                      </a:r>
                      <a:r>
                        <a:rPr lang="da-DK" sz="4000" b="0" i="0" u="none" strike="noStrike" kern="12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da-DK" sz="4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4179568"/>
                  </a:ext>
                </a:extLst>
              </a:tr>
              <a:tr h="727932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4000" dirty="0"/>
                        <a:t>Hovedstad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a-DK" sz="4000" dirty="0"/>
                        <a:t>Nuuk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674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5713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A892BE9-74D3-49FE-98D9-617806CC2C53}"/>
</file>

<file path=customXml/itemProps2.xml><?xml version="1.0" encoding="utf-8"?>
<ds:datastoreItem xmlns:ds="http://schemas.openxmlformats.org/officeDocument/2006/customXml" ds:itemID="{0B58FF05-0A55-40A2-9B7D-21E4259471C2}"/>
</file>

<file path=customXml/itemProps3.xml><?xml version="1.0" encoding="utf-8"?>
<ds:datastoreItem xmlns:ds="http://schemas.openxmlformats.org/officeDocument/2006/customXml" ds:itemID="{61ED6CAB-CFBC-468C-9790-90E2905E988E}"/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18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Grønland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4</cp:revision>
  <dcterms:created xsi:type="dcterms:W3CDTF">2019-06-07T13:19:41Z</dcterms:created>
  <dcterms:modified xsi:type="dcterms:W3CDTF">2019-07-03T18:45:07Z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