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58" r:id="rId6"/>
    <p:sldId id="260" r:id="rId7"/>
    <p:sldId id="259" r:id="rId8"/>
    <p:sldId id="263" r:id="rId9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4FB78F-06E9-496B-8918-A55821205F0D}" v="1" dt="2019-06-11T12:33:14.0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3" y="2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F0CA7B-84D3-421C-858F-7B6B4C8DC8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C1725B5A-5BB6-4055-9DB8-EB949637F9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859E73A9-71EC-4883-BAF5-C55CA2D86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5FF-B8FD-4C8C-9801-3066B6901139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2C3D6AA7-CF45-4E54-ABBF-7244F8F01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7725871C-6504-498B-BA94-7CABCB53A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07EC-737E-4A1E-82F9-DDC0DAC5434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01496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E3C7C1-E962-4ACD-A174-4075E0062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674D9BB0-E29F-44B0-86F2-CC58D85F18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8A601A10-1873-4AEF-B760-D8F88B2D8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5FF-B8FD-4C8C-9801-3066B6901139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2777867-49FD-4885-96B6-C11454B75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5800DB59-9E44-4E75-B923-2980E0FBF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07EC-737E-4A1E-82F9-DDC0DAC5434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77066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A9ADD5DB-CCCC-4877-A9E2-CA9DEDCA4C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2B97775F-4C84-4CE4-86A7-BD2818CE35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96D7401C-CEB4-426A-B180-5E449AA67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5FF-B8FD-4C8C-9801-3066B6901139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C161817-FCC7-43F5-9629-FAD0E4F47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7881ADD5-E7C2-4DA4-972B-E207B0BEF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07EC-737E-4A1E-82F9-DDC0DAC5434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92201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445AB7-21B2-4860-BE0F-0C802EE65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D0684D3-DD7C-46D5-981E-CCFF2602E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8F0C19C-F84D-456C-88F8-E23BA8419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5FF-B8FD-4C8C-9801-3066B6901139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2DFDD2AB-18E0-40D4-B0C9-75BAC9BD0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37668E1-41D1-4F06-A51B-4E41712FC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07EC-737E-4A1E-82F9-DDC0DAC5434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21919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BC7375-0E00-4C5B-8EFE-295F63CA6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AF769A76-59C5-4B1D-B19F-86D6E23A49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4926F19-B411-4EBA-9F08-9DC2A9643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5FF-B8FD-4C8C-9801-3066B6901139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7EEAAAEE-29C7-44E2-8D28-2B5A5C098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2287A57-3284-4316-AFA2-1A52057AD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07EC-737E-4A1E-82F9-DDC0DAC5434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69014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7EE580-1376-4072-BB4A-594E82A4A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E3C1B787-F91C-435E-B396-1A4F75D5AC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67CA824A-F35A-4774-83F7-1C2FE0ACCD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7C80AF1E-76D1-45CF-96A9-E02AA3105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5FF-B8FD-4C8C-9801-3066B6901139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F1AA1C1E-37BE-453A-8888-EC60FE7F1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B34AE779-E6EE-47FC-8885-6968E9E99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07EC-737E-4A1E-82F9-DDC0DAC5434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66817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726C9F-58EB-4EE3-ABBC-94AE2014E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5FD39AF8-CB7B-4683-ABFB-F86B1DB4D7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FA21AC8E-F5FA-428E-8B24-E5E3148DC4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185976D1-75CB-4792-8EE1-2592D9D4EF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5F885C49-199C-4C96-ABDC-9749F287DF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C28D9AEF-59A1-4892-9AD8-A09A6F474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5FF-B8FD-4C8C-9801-3066B6901139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0B32E71C-4781-479C-BA30-68EB062AD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5EE7F588-E42A-431E-BA30-32386D3AD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07EC-737E-4A1E-82F9-DDC0DAC5434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581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366BB2-D782-455F-B2A5-AE672D66E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2A9E5FFD-0BF2-4979-A63D-F02272142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5FF-B8FD-4C8C-9801-3066B6901139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AAF9F643-BDFE-44B4-8478-2EA21A092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30716F04-6197-428C-ACC7-6CD6DA937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07EC-737E-4A1E-82F9-DDC0DAC5434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20976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E333407E-6917-4238-B840-6B73CD9C5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5FF-B8FD-4C8C-9801-3066B6901139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89B86F3D-8AD2-4AF5-83F5-B5EC22B9E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2001D860-7CEA-4BA8-962E-33CF5B093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07EC-737E-4A1E-82F9-DDC0DAC5434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89434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2018F4-7E65-4E50-9AD3-861283E1A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53EF69C-8063-48A5-94EB-0ABC9531A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F26C21B5-1DB9-46E5-B69B-0AEACCFF3C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11B74FCB-FB25-445F-8D61-B13E27055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5FF-B8FD-4C8C-9801-3066B6901139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4B323B1B-C618-44DD-84A8-E13F52CAB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F5DB5CF0-6410-427C-BEFA-BB3B3BD67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07EC-737E-4A1E-82F9-DDC0DAC5434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99324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74E792-07E0-4992-AE4F-CEA5F255D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6D3538ED-FB9F-453A-844E-48B41619CF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B6487DA1-74F3-40AC-9795-2732452FC5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07771CB-AA97-481D-AA2B-3C634E5DD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D35FF-B8FD-4C8C-9801-3066B6901139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3D38D3B2-F850-47B4-B75D-0EC46975F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5B8AA7A8-11D3-4E2A-B3B6-596E8417D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07EC-737E-4A1E-82F9-DDC0DAC5434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94030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8469E3C2-ABDB-4FC1-9FCC-32931CC17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ACB11EEA-17E8-43EE-AFCC-EAD6A687A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6D8F400-9E79-4B7A-8415-7281F9E387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D35FF-B8FD-4C8C-9801-3066B6901139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7D2070C4-CFFF-492C-8E56-39C3345DCA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6FBA0D6-35FD-414F-A329-5E703C075F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E07EC-737E-4A1E-82F9-DDC0DAC5434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33364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hyperlink" Target="https://en.wikipedia.org/wiki/Microsoft_Teams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en.wikipedia.org/wiki/Microsoft_PowerPoint" TargetMode="External"/><Relationship Id="rId12" Type="http://schemas.openxmlformats.org/officeDocument/2006/relationships/image" Target="../media/image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slide" Target="slide3.xml"/><Relationship Id="rId5" Type="http://schemas.openxmlformats.org/officeDocument/2006/relationships/slide" Target="slide6.xml"/><Relationship Id="rId10" Type="http://schemas.openxmlformats.org/officeDocument/2006/relationships/hyperlink" Target="https://en.wikipedia.org/wiki/Microsoft_Excel" TargetMode="External"/><Relationship Id="rId4" Type="http://schemas.openxmlformats.org/officeDocument/2006/relationships/hyperlink" Target="https://en.wikipedia.org/wiki/Microsoft_Word" TargetMode="External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hyperlink" Target="https://en.wikipedia.org/wiki/Microsoft_Teams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en.wikipedia.org/wiki/Microsoft_PowerPoint" TargetMode="External"/><Relationship Id="rId12" Type="http://schemas.openxmlformats.org/officeDocument/2006/relationships/image" Target="../media/image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slide" Target="slide3.xml"/><Relationship Id="rId5" Type="http://schemas.openxmlformats.org/officeDocument/2006/relationships/slide" Target="slide6.xml"/><Relationship Id="rId10" Type="http://schemas.openxmlformats.org/officeDocument/2006/relationships/hyperlink" Target="https://en.wikipedia.org/wiki/Microsoft_Excel" TargetMode="External"/><Relationship Id="rId4" Type="http://schemas.openxmlformats.org/officeDocument/2006/relationships/hyperlink" Target="https://en.wikipedia.org/wiki/Microsoft_Word" TargetMode="Externa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hyperlink" Target="https://en.wikipedia.org/wiki/Microsoft_Teams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en.wikipedia.org/wiki/Microsoft_PowerPoint" TargetMode="External"/><Relationship Id="rId12" Type="http://schemas.openxmlformats.org/officeDocument/2006/relationships/image" Target="../media/image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slide" Target="slide3.xml"/><Relationship Id="rId5" Type="http://schemas.openxmlformats.org/officeDocument/2006/relationships/slide" Target="slide6.xml"/><Relationship Id="rId10" Type="http://schemas.openxmlformats.org/officeDocument/2006/relationships/hyperlink" Target="https://en.wikipedia.org/wiki/Microsoft_Excel" TargetMode="External"/><Relationship Id="rId4" Type="http://schemas.openxmlformats.org/officeDocument/2006/relationships/hyperlink" Target="https://en.wikipedia.org/wiki/Microsoft_Word" TargetMode="External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hyperlink" Target="https://en.wikipedia.org/wiki/Microsoft_Teams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en.wikipedia.org/wiki/Microsoft_PowerPoint" TargetMode="External"/><Relationship Id="rId12" Type="http://schemas.openxmlformats.org/officeDocument/2006/relationships/image" Target="../media/image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slide" Target="slide3.xml"/><Relationship Id="rId5" Type="http://schemas.openxmlformats.org/officeDocument/2006/relationships/slide" Target="slide6.xml"/><Relationship Id="rId10" Type="http://schemas.openxmlformats.org/officeDocument/2006/relationships/hyperlink" Target="https://en.wikipedia.org/wiki/Microsoft_Excel" TargetMode="External"/><Relationship Id="rId4" Type="http://schemas.openxmlformats.org/officeDocument/2006/relationships/hyperlink" Target="https://en.wikipedia.org/wiki/Microsoft_Word" TargetMode="External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hyperlink" Target="https://en.wikipedia.org/wiki/Microsoft_Teams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en.wikipedia.org/wiki/Microsoft_PowerPoint" TargetMode="External"/><Relationship Id="rId12" Type="http://schemas.openxmlformats.org/officeDocument/2006/relationships/image" Target="../media/image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slide" Target="slide3.xml"/><Relationship Id="rId5" Type="http://schemas.openxmlformats.org/officeDocument/2006/relationships/slide" Target="slide6.xml"/><Relationship Id="rId10" Type="http://schemas.openxmlformats.org/officeDocument/2006/relationships/hyperlink" Target="https://en.wikipedia.org/wiki/Microsoft_Excel" TargetMode="External"/><Relationship Id="rId4" Type="http://schemas.openxmlformats.org/officeDocument/2006/relationships/hyperlink" Target="https://en.wikipedia.org/wiki/Microsoft_Word" TargetMode="External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hyperlink" Target="https://en.wikipedia.org/wiki/Microsoft_Teams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en.wikipedia.org/wiki/Microsoft_PowerPoint" TargetMode="External"/><Relationship Id="rId12" Type="http://schemas.openxmlformats.org/officeDocument/2006/relationships/image" Target="../media/image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slide" Target="slide3.xml"/><Relationship Id="rId5" Type="http://schemas.openxmlformats.org/officeDocument/2006/relationships/slide" Target="slide6.xml"/><Relationship Id="rId10" Type="http://schemas.openxmlformats.org/officeDocument/2006/relationships/hyperlink" Target="https://en.wikipedia.org/wiki/Microsoft_Excel" TargetMode="External"/><Relationship Id="rId4" Type="http://schemas.openxmlformats.org/officeDocument/2006/relationships/hyperlink" Target="https://en.wikipedia.org/wiki/Microsoft_Word" TargetMode="External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hyperlink" Target="https://en.wikipedia.org/wiki/Microsoft_Teams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en.wikipedia.org/wiki/Microsoft_PowerPoint" TargetMode="External"/><Relationship Id="rId12" Type="http://schemas.openxmlformats.org/officeDocument/2006/relationships/image" Target="../media/image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slide" Target="slide3.xml"/><Relationship Id="rId5" Type="http://schemas.openxmlformats.org/officeDocument/2006/relationships/slide" Target="slide6.xml"/><Relationship Id="rId10" Type="http://schemas.openxmlformats.org/officeDocument/2006/relationships/hyperlink" Target="https://en.wikipedia.org/wiki/Microsoft_Excel" TargetMode="External"/><Relationship Id="rId4" Type="http://schemas.openxmlformats.org/officeDocument/2006/relationships/hyperlink" Target="https://en.wikipedia.org/wiki/Microsoft_Word" TargetMode="External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D8E3F4-DB25-472C-B196-2812C8981E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41413"/>
            <a:ext cx="9144000" cy="2387600"/>
          </a:xfrm>
        </p:spPr>
        <p:txBody>
          <a:bodyPr/>
          <a:lstStyle/>
          <a:p>
            <a:r>
              <a:rPr lang="da-DK" dirty="0">
                <a:solidFill>
                  <a:schemeClr val="bg1"/>
                </a:solidFill>
              </a:rPr>
              <a:t>Office 365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0CCB81D1-596A-4788-A5BD-48BA13EB66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894707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hlinkClick r:id="rId2" action="ppaction://hlinksldjump"/>
            <a:extLst>
              <a:ext uri="{FF2B5EF4-FFF2-40B4-BE49-F238E27FC236}">
                <a16:creationId xmlns:a16="http://schemas.microsoft.com/office/drawing/2014/main" id="{05B45EC0-8462-45AC-BC42-F3910E5C70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178613" y="153000"/>
            <a:ext cx="3276000" cy="3276000"/>
          </a:xfrm>
          <a:prstGeom prst="rect">
            <a:avLst/>
          </a:prstGeom>
        </p:spPr>
      </p:pic>
      <p:pic>
        <p:nvPicPr>
          <p:cNvPr id="7" name="Billede 6">
            <a:hlinkClick r:id="rId5" action="ppaction://hlinksldjump"/>
            <a:extLst>
              <a:ext uri="{FF2B5EF4-FFF2-40B4-BE49-F238E27FC236}">
                <a16:creationId xmlns:a16="http://schemas.microsoft.com/office/drawing/2014/main" id="{5AFC779E-CFF5-4BB5-B87A-76B74AE4D2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144432" y="225785"/>
            <a:ext cx="3276000" cy="3276000"/>
          </a:xfrm>
          <a:prstGeom prst="rect">
            <a:avLst/>
          </a:prstGeom>
        </p:spPr>
      </p:pic>
      <p:pic>
        <p:nvPicPr>
          <p:cNvPr id="10" name="Billede 9" descr="Et billede, der indeholder objekt, førstehjælpssæt&#10;&#10;Automatisk genereret beskrivelse">
            <a:hlinkClick r:id="rId8" action="ppaction://hlinksldjump"/>
            <a:extLst>
              <a:ext uri="{FF2B5EF4-FFF2-40B4-BE49-F238E27FC236}">
                <a16:creationId xmlns:a16="http://schemas.microsoft.com/office/drawing/2014/main" id="{EDC82252-DE42-4B2D-A840-519221F55E2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2086334" y="3501785"/>
            <a:ext cx="3276000" cy="3276000"/>
          </a:xfrm>
          <a:prstGeom prst="rect">
            <a:avLst/>
          </a:prstGeom>
        </p:spPr>
      </p:pic>
      <p:pic>
        <p:nvPicPr>
          <p:cNvPr id="13" name="Billede 12" descr="Et billede, der indeholder objekt&#10;&#10;Automatisk genereret beskrivelse">
            <a:hlinkClick r:id="rId11" action="ppaction://hlinksldjump"/>
            <a:extLst>
              <a:ext uri="{FF2B5EF4-FFF2-40B4-BE49-F238E27FC236}">
                <a16:creationId xmlns:a16="http://schemas.microsoft.com/office/drawing/2014/main" id="{8B3F2256-F7F1-4F62-BAF5-0BDF4B67381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6205632" y="3462556"/>
            <a:ext cx="3276000" cy="32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1203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hlinkClick r:id="rId2" action="ppaction://hlinksldjump"/>
            <a:extLst>
              <a:ext uri="{FF2B5EF4-FFF2-40B4-BE49-F238E27FC236}">
                <a16:creationId xmlns:a16="http://schemas.microsoft.com/office/drawing/2014/main" id="{05B45EC0-8462-45AC-BC42-F3910E5C70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91441" y="257862"/>
            <a:ext cx="1980000" cy="1980000"/>
          </a:xfrm>
          <a:prstGeom prst="rect">
            <a:avLst/>
          </a:prstGeom>
        </p:spPr>
      </p:pic>
      <p:pic>
        <p:nvPicPr>
          <p:cNvPr id="7" name="Billede 6">
            <a:hlinkClick r:id="rId5" action="ppaction://hlinksldjump"/>
            <a:extLst>
              <a:ext uri="{FF2B5EF4-FFF2-40B4-BE49-F238E27FC236}">
                <a16:creationId xmlns:a16="http://schemas.microsoft.com/office/drawing/2014/main" id="{5AFC779E-CFF5-4BB5-B87A-76B74AE4D2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9890107" y="203335"/>
            <a:ext cx="1980000" cy="1980000"/>
          </a:xfrm>
          <a:prstGeom prst="rect">
            <a:avLst/>
          </a:prstGeom>
        </p:spPr>
      </p:pic>
      <p:pic>
        <p:nvPicPr>
          <p:cNvPr id="10" name="Billede 9" descr="Et billede, der indeholder objekt, førstehjælpssæt&#10;&#10;Automatisk genereret beskrivelse">
            <a:hlinkClick r:id="rId8" action="ppaction://hlinksldjump"/>
            <a:extLst>
              <a:ext uri="{FF2B5EF4-FFF2-40B4-BE49-F238E27FC236}">
                <a16:creationId xmlns:a16="http://schemas.microsoft.com/office/drawing/2014/main" id="{EDC82252-DE42-4B2D-A840-519221F55E2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291441" y="4701411"/>
            <a:ext cx="1980000" cy="1980000"/>
          </a:xfrm>
          <a:prstGeom prst="rect">
            <a:avLst/>
          </a:prstGeom>
        </p:spPr>
      </p:pic>
      <p:pic>
        <p:nvPicPr>
          <p:cNvPr id="13" name="Billede 12" descr="Et billede, der indeholder objekt&#10;&#10;Automatisk genereret beskrivelse">
            <a:hlinkClick r:id="rId11" action="ppaction://hlinksldjump"/>
            <a:extLst>
              <a:ext uri="{FF2B5EF4-FFF2-40B4-BE49-F238E27FC236}">
                <a16:creationId xmlns:a16="http://schemas.microsoft.com/office/drawing/2014/main" id="{8B3F2256-F7F1-4F62-BAF5-0BDF4B67381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9796120" y="4674665"/>
            <a:ext cx="198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768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hlinkClick r:id="rId2" action="ppaction://hlinksldjump"/>
            <a:extLst>
              <a:ext uri="{FF2B5EF4-FFF2-40B4-BE49-F238E27FC236}">
                <a16:creationId xmlns:a16="http://schemas.microsoft.com/office/drawing/2014/main" id="{05B45EC0-8462-45AC-BC42-F3910E5C70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91441" y="257862"/>
            <a:ext cx="1980000" cy="1980000"/>
          </a:xfrm>
          <a:prstGeom prst="rect">
            <a:avLst/>
          </a:prstGeom>
        </p:spPr>
      </p:pic>
      <p:pic>
        <p:nvPicPr>
          <p:cNvPr id="7" name="Billede 6">
            <a:hlinkClick r:id="rId5" action="ppaction://hlinksldjump"/>
            <a:extLst>
              <a:ext uri="{FF2B5EF4-FFF2-40B4-BE49-F238E27FC236}">
                <a16:creationId xmlns:a16="http://schemas.microsoft.com/office/drawing/2014/main" id="{5AFC779E-CFF5-4BB5-B87A-76B74AE4D2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9890107" y="203335"/>
            <a:ext cx="1980000" cy="1980000"/>
          </a:xfrm>
          <a:prstGeom prst="rect">
            <a:avLst/>
          </a:prstGeom>
        </p:spPr>
      </p:pic>
      <p:pic>
        <p:nvPicPr>
          <p:cNvPr id="10" name="Billede 9" descr="Et billede, der indeholder objekt, førstehjælpssæt&#10;&#10;Automatisk genereret beskrivelse">
            <a:hlinkClick r:id="rId8" action="ppaction://hlinksldjump"/>
            <a:extLst>
              <a:ext uri="{FF2B5EF4-FFF2-40B4-BE49-F238E27FC236}">
                <a16:creationId xmlns:a16="http://schemas.microsoft.com/office/drawing/2014/main" id="{EDC82252-DE42-4B2D-A840-519221F55E2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291441" y="4701411"/>
            <a:ext cx="1980000" cy="1980000"/>
          </a:xfrm>
          <a:prstGeom prst="rect">
            <a:avLst/>
          </a:prstGeom>
        </p:spPr>
      </p:pic>
      <p:pic>
        <p:nvPicPr>
          <p:cNvPr id="13" name="Billede 12" descr="Et billede, der indeholder objekt&#10;&#10;Automatisk genereret beskrivelse">
            <a:hlinkClick r:id="rId11" action="ppaction://hlinksldjump"/>
            <a:extLst>
              <a:ext uri="{FF2B5EF4-FFF2-40B4-BE49-F238E27FC236}">
                <a16:creationId xmlns:a16="http://schemas.microsoft.com/office/drawing/2014/main" id="{8B3F2256-F7F1-4F62-BAF5-0BDF4B67381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4278000" y="1611000"/>
            <a:ext cx="3636000" cy="36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32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hlinkClick r:id="rId2" action="ppaction://hlinksldjump"/>
            <a:extLst>
              <a:ext uri="{FF2B5EF4-FFF2-40B4-BE49-F238E27FC236}">
                <a16:creationId xmlns:a16="http://schemas.microsoft.com/office/drawing/2014/main" id="{05B45EC0-8462-45AC-BC42-F3910E5C70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91441" y="257862"/>
            <a:ext cx="1980000" cy="1980000"/>
          </a:xfrm>
          <a:prstGeom prst="rect">
            <a:avLst/>
          </a:prstGeom>
        </p:spPr>
      </p:pic>
      <p:pic>
        <p:nvPicPr>
          <p:cNvPr id="7" name="Billede 6">
            <a:hlinkClick r:id="rId5" action="ppaction://hlinksldjump"/>
            <a:extLst>
              <a:ext uri="{FF2B5EF4-FFF2-40B4-BE49-F238E27FC236}">
                <a16:creationId xmlns:a16="http://schemas.microsoft.com/office/drawing/2014/main" id="{5AFC779E-CFF5-4BB5-B87A-76B74AE4D2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9890107" y="203335"/>
            <a:ext cx="1980000" cy="1980000"/>
          </a:xfrm>
          <a:prstGeom prst="rect">
            <a:avLst/>
          </a:prstGeom>
        </p:spPr>
      </p:pic>
      <p:pic>
        <p:nvPicPr>
          <p:cNvPr id="10" name="Billede 9" descr="Et billede, der indeholder objekt, førstehjælpssæt&#10;&#10;Automatisk genereret beskrivelse">
            <a:hlinkClick r:id="rId8" action="ppaction://hlinksldjump"/>
            <a:extLst>
              <a:ext uri="{FF2B5EF4-FFF2-40B4-BE49-F238E27FC236}">
                <a16:creationId xmlns:a16="http://schemas.microsoft.com/office/drawing/2014/main" id="{EDC82252-DE42-4B2D-A840-519221F55E2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4278000" y="1611000"/>
            <a:ext cx="3636000" cy="3636000"/>
          </a:xfrm>
          <a:prstGeom prst="rect">
            <a:avLst/>
          </a:prstGeom>
        </p:spPr>
      </p:pic>
      <p:pic>
        <p:nvPicPr>
          <p:cNvPr id="13" name="Billede 12" descr="Et billede, der indeholder objekt&#10;&#10;Automatisk genereret beskrivelse">
            <a:hlinkClick r:id="rId11" action="ppaction://hlinksldjump"/>
            <a:extLst>
              <a:ext uri="{FF2B5EF4-FFF2-40B4-BE49-F238E27FC236}">
                <a16:creationId xmlns:a16="http://schemas.microsoft.com/office/drawing/2014/main" id="{8B3F2256-F7F1-4F62-BAF5-0BDF4B67381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9796120" y="4674665"/>
            <a:ext cx="198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3967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hlinkClick r:id="rId2" action="ppaction://hlinksldjump"/>
            <a:extLst>
              <a:ext uri="{FF2B5EF4-FFF2-40B4-BE49-F238E27FC236}">
                <a16:creationId xmlns:a16="http://schemas.microsoft.com/office/drawing/2014/main" id="{05B45EC0-8462-45AC-BC42-F3910E5C70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91441" y="257862"/>
            <a:ext cx="1980000" cy="1980000"/>
          </a:xfrm>
          <a:prstGeom prst="rect">
            <a:avLst/>
          </a:prstGeom>
        </p:spPr>
      </p:pic>
      <p:pic>
        <p:nvPicPr>
          <p:cNvPr id="7" name="Billede 6">
            <a:hlinkClick r:id="rId5" action="ppaction://hlinksldjump"/>
            <a:extLst>
              <a:ext uri="{FF2B5EF4-FFF2-40B4-BE49-F238E27FC236}">
                <a16:creationId xmlns:a16="http://schemas.microsoft.com/office/drawing/2014/main" id="{5AFC779E-CFF5-4BB5-B87A-76B74AE4D2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4268598" y="1601598"/>
            <a:ext cx="3654804" cy="3654804"/>
          </a:xfrm>
          <a:prstGeom prst="rect">
            <a:avLst/>
          </a:prstGeom>
        </p:spPr>
      </p:pic>
      <p:pic>
        <p:nvPicPr>
          <p:cNvPr id="10" name="Billede 9" descr="Et billede, der indeholder objekt, førstehjælpssæt&#10;&#10;Automatisk genereret beskrivelse">
            <a:hlinkClick r:id="rId8" action="ppaction://hlinksldjump"/>
            <a:extLst>
              <a:ext uri="{FF2B5EF4-FFF2-40B4-BE49-F238E27FC236}">
                <a16:creationId xmlns:a16="http://schemas.microsoft.com/office/drawing/2014/main" id="{EDC82252-DE42-4B2D-A840-519221F55E2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291441" y="4701411"/>
            <a:ext cx="1980000" cy="1980000"/>
          </a:xfrm>
          <a:prstGeom prst="rect">
            <a:avLst/>
          </a:prstGeom>
        </p:spPr>
      </p:pic>
      <p:pic>
        <p:nvPicPr>
          <p:cNvPr id="13" name="Billede 12" descr="Et billede, der indeholder objekt&#10;&#10;Automatisk genereret beskrivelse">
            <a:hlinkClick r:id="rId11" action="ppaction://hlinksldjump"/>
            <a:extLst>
              <a:ext uri="{FF2B5EF4-FFF2-40B4-BE49-F238E27FC236}">
                <a16:creationId xmlns:a16="http://schemas.microsoft.com/office/drawing/2014/main" id="{8B3F2256-F7F1-4F62-BAF5-0BDF4B67381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9796120" y="4674665"/>
            <a:ext cx="198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3383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hlinkClick r:id="rId2" action="ppaction://hlinksldjump"/>
            <a:extLst>
              <a:ext uri="{FF2B5EF4-FFF2-40B4-BE49-F238E27FC236}">
                <a16:creationId xmlns:a16="http://schemas.microsoft.com/office/drawing/2014/main" id="{05B45EC0-8462-45AC-BC42-F3910E5C70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293765" y="1626765"/>
            <a:ext cx="3604470" cy="3604470"/>
          </a:xfrm>
          <a:prstGeom prst="rect">
            <a:avLst/>
          </a:prstGeom>
        </p:spPr>
      </p:pic>
      <p:pic>
        <p:nvPicPr>
          <p:cNvPr id="7" name="Billede 6">
            <a:hlinkClick r:id="rId5" action="ppaction://hlinksldjump"/>
            <a:extLst>
              <a:ext uri="{FF2B5EF4-FFF2-40B4-BE49-F238E27FC236}">
                <a16:creationId xmlns:a16="http://schemas.microsoft.com/office/drawing/2014/main" id="{5AFC779E-CFF5-4BB5-B87A-76B74AE4D2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9890107" y="203335"/>
            <a:ext cx="1980000" cy="1980000"/>
          </a:xfrm>
          <a:prstGeom prst="rect">
            <a:avLst/>
          </a:prstGeom>
        </p:spPr>
      </p:pic>
      <p:pic>
        <p:nvPicPr>
          <p:cNvPr id="10" name="Billede 9" descr="Et billede, der indeholder objekt, førstehjælpssæt&#10;&#10;Automatisk genereret beskrivelse">
            <a:hlinkClick r:id="rId8" action="ppaction://hlinksldjump"/>
            <a:extLst>
              <a:ext uri="{FF2B5EF4-FFF2-40B4-BE49-F238E27FC236}">
                <a16:creationId xmlns:a16="http://schemas.microsoft.com/office/drawing/2014/main" id="{EDC82252-DE42-4B2D-A840-519221F55E2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291441" y="4701411"/>
            <a:ext cx="1980000" cy="1980000"/>
          </a:xfrm>
          <a:prstGeom prst="rect">
            <a:avLst/>
          </a:prstGeom>
        </p:spPr>
      </p:pic>
      <p:pic>
        <p:nvPicPr>
          <p:cNvPr id="13" name="Billede 12" descr="Et billede, der indeholder objekt&#10;&#10;Automatisk genereret beskrivelse">
            <a:hlinkClick r:id="rId11" action="ppaction://hlinksldjump"/>
            <a:extLst>
              <a:ext uri="{FF2B5EF4-FFF2-40B4-BE49-F238E27FC236}">
                <a16:creationId xmlns:a16="http://schemas.microsoft.com/office/drawing/2014/main" id="{8B3F2256-F7F1-4F62-BAF5-0BDF4B67381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9796120" y="4674665"/>
            <a:ext cx="198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137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hlinkClick r:id="rId2" action="ppaction://hlinksldjump"/>
            <a:extLst>
              <a:ext uri="{FF2B5EF4-FFF2-40B4-BE49-F238E27FC236}">
                <a16:creationId xmlns:a16="http://schemas.microsoft.com/office/drawing/2014/main" id="{05B45EC0-8462-45AC-BC42-F3910E5C70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178613" y="153000"/>
            <a:ext cx="3276000" cy="3276000"/>
          </a:xfrm>
          <a:prstGeom prst="rect">
            <a:avLst/>
          </a:prstGeom>
        </p:spPr>
      </p:pic>
      <p:pic>
        <p:nvPicPr>
          <p:cNvPr id="7" name="Billede 6">
            <a:hlinkClick r:id="rId5" action="ppaction://hlinksldjump"/>
            <a:extLst>
              <a:ext uri="{FF2B5EF4-FFF2-40B4-BE49-F238E27FC236}">
                <a16:creationId xmlns:a16="http://schemas.microsoft.com/office/drawing/2014/main" id="{5AFC779E-CFF5-4BB5-B87A-76B74AE4D2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144432" y="225785"/>
            <a:ext cx="3276000" cy="3276000"/>
          </a:xfrm>
          <a:prstGeom prst="rect">
            <a:avLst/>
          </a:prstGeom>
        </p:spPr>
      </p:pic>
      <p:pic>
        <p:nvPicPr>
          <p:cNvPr id="10" name="Billede 9" descr="Et billede, der indeholder objekt, førstehjælpssæt&#10;&#10;Automatisk genereret beskrivelse">
            <a:hlinkClick r:id="rId8" action="ppaction://hlinksldjump"/>
            <a:extLst>
              <a:ext uri="{FF2B5EF4-FFF2-40B4-BE49-F238E27FC236}">
                <a16:creationId xmlns:a16="http://schemas.microsoft.com/office/drawing/2014/main" id="{EDC82252-DE42-4B2D-A840-519221F55E2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2086334" y="3501785"/>
            <a:ext cx="3276000" cy="3276000"/>
          </a:xfrm>
          <a:prstGeom prst="rect">
            <a:avLst/>
          </a:prstGeom>
        </p:spPr>
      </p:pic>
      <p:pic>
        <p:nvPicPr>
          <p:cNvPr id="13" name="Billede 12" descr="Et billede, der indeholder objekt&#10;&#10;Automatisk genereret beskrivelse">
            <a:hlinkClick r:id="rId11" action="ppaction://hlinksldjump"/>
            <a:extLst>
              <a:ext uri="{FF2B5EF4-FFF2-40B4-BE49-F238E27FC236}">
                <a16:creationId xmlns:a16="http://schemas.microsoft.com/office/drawing/2014/main" id="{8B3F2256-F7F1-4F62-BAF5-0BDF4B67381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6205632" y="3462556"/>
            <a:ext cx="3276000" cy="32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0393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E775C8C-DCA1-4395-B58B-58FF13BFAA76}"/>
</file>

<file path=customXml/itemProps2.xml><?xml version="1.0" encoding="utf-8"?>
<ds:datastoreItem xmlns:ds="http://schemas.openxmlformats.org/officeDocument/2006/customXml" ds:itemID="{595804F0-D541-4FF0-A736-BCBF029AF1AF}"/>
</file>

<file path=customXml/itemProps3.xml><?xml version="1.0" encoding="utf-8"?>
<ds:datastoreItem xmlns:ds="http://schemas.openxmlformats.org/officeDocument/2006/customXml" ds:itemID="{DABA8559-915E-4E5F-AB43-8481DF2039C5}"/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</Words>
  <Application>Microsoft Office PowerPoint</Application>
  <PresentationFormat>Widescreen</PresentationFormat>
  <Paragraphs>1</Paragraphs>
  <Slides>8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Office-tema</vt:lpstr>
      <vt:lpstr>Office 365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Søren Skovsgaard Jensen</dc:creator>
  <cp:lastModifiedBy>Søren Skovsgaard Jensen</cp:lastModifiedBy>
  <cp:revision>5</cp:revision>
  <dcterms:created xsi:type="dcterms:W3CDTF">2019-06-07T09:43:02Z</dcterms:created>
  <dcterms:modified xsi:type="dcterms:W3CDTF">2019-07-03T13:25:28Z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