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62" r:id="rId4"/>
    <p:sldId id="264" r:id="rId5"/>
    <p:sldId id="267" r:id="rId6"/>
    <p:sldId id="272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0" autoAdjust="0"/>
    <p:restoredTop sz="86423" autoAdjust="0"/>
  </p:normalViewPr>
  <p:slideViewPr>
    <p:cSldViewPr snapToGrid="0">
      <p:cViewPr varScale="1">
        <p:scale>
          <a:sx n="66" d="100"/>
          <a:sy n="66" d="100"/>
        </p:scale>
        <p:origin x="45" y="30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B7025-85CB-4671-83D3-9BCAC7325406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CB24F-524D-4001-932E-6CD39B445CD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6135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a-D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Husk at præsentere dig selv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a-D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“Formålet med denne præsentation er at vise hvad Style-boost kan tilbyde som din partner i boligindretning.”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CB24F-524D-4001-932E-6CD39B445CD4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530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•Fortæl kort om det nye udvalg af reoler og sofaer i klassisk design</a:t>
            </a:r>
          </a:p>
          <a:p>
            <a:r>
              <a:rPr lang="da-DK" dirty="0"/>
              <a:t>•Husk at vi forventer at have ægte tæpper i sortimentet fra næste år</a:t>
            </a:r>
          </a:p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CB24F-524D-4001-932E-6CD39B445CD4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2692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Nyt samarbejde med en række lokale VVS mestre betyder at du kan få udført alle VVS installationer af autoriserede fagfolk til en god pris</a:t>
            </a: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CB24F-524D-4001-932E-6CD39B445CD4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1992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•Styleboost udbyder altid aktuelle kogebøger. </a:t>
            </a:r>
          </a:p>
          <a:p>
            <a:r>
              <a:rPr lang="da-DK" dirty="0"/>
              <a:t>•Til den travle familie, som gerne vi have et hjemmelavet, sundt og samtidig aftensmåltid</a:t>
            </a:r>
          </a:p>
          <a:p>
            <a:r>
              <a:rPr lang="da-DK" dirty="0"/>
              <a:t>•Både som trykte bøger og e-bøger</a:t>
            </a:r>
          </a:p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CB24F-524D-4001-932E-6CD39B445CD4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943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2097B-75A2-4460-9A8C-7B7E3ADBE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Style-boost.dk</a:t>
            </a:r>
            <a:endParaRPr lang="da-DK" dirty="0"/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DD783F2F-C2C4-48DF-84BD-5CA14AD066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Mad </a:t>
            </a:r>
            <a:r>
              <a:rPr lang="en-US"/>
              <a:t>&amp; møbler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661614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D400D8-3F14-4BE1-9D82-F7DD308D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Stue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684CAB0-D8E0-486C-9D3A-7B0451C46DA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Reoler</a:t>
            </a:r>
            <a:r>
              <a:rPr lang="en-US" dirty="0"/>
              <a:t> I </a:t>
            </a:r>
            <a:r>
              <a:rPr lang="en-US" dirty="0" err="1"/>
              <a:t>klassisk</a:t>
            </a:r>
            <a:r>
              <a:rPr lang="en-US" baseline="0" dirty="0"/>
              <a:t> Design</a:t>
            </a:r>
          </a:p>
          <a:p>
            <a:r>
              <a:rPr lang="en-US" dirty="0"/>
              <a:t>Tv-</a:t>
            </a:r>
            <a:r>
              <a:rPr lang="en-US" baseline="0" dirty="0"/>
              <a:t> </a:t>
            </a:r>
            <a:r>
              <a:rPr lang="en-US" baseline="0" dirty="0" err="1"/>
              <a:t>og</a:t>
            </a:r>
            <a:r>
              <a:rPr lang="en-US" baseline="0" dirty="0"/>
              <a:t> </a:t>
            </a:r>
            <a:r>
              <a:rPr lang="en-US" baseline="0" dirty="0" err="1"/>
              <a:t>mediemøbler</a:t>
            </a:r>
            <a:endParaRPr lang="en-US" baseline="0" dirty="0"/>
          </a:p>
          <a:p>
            <a:r>
              <a:rPr lang="en-US" baseline="0" dirty="0" err="1"/>
              <a:t>Sofaborde</a:t>
            </a:r>
            <a:endParaRPr lang="en-US" baseline="0" dirty="0"/>
          </a:p>
          <a:p>
            <a:r>
              <a:rPr lang="en-US" baseline="0" dirty="0" err="1"/>
              <a:t>Dekoration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25643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8F7CA-278D-4FA6-915C-07B8559F1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Køkken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0528DFB-708B-4494-B053-3BDA1A403C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Totalløsninger</a:t>
            </a:r>
            <a:endParaRPr lang="en-US" dirty="0"/>
          </a:p>
          <a:p>
            <a:r>
              <a:rPr lang="en-US" dirty="0"/>
              <a:t>Inspiration</a:t>
            </a:r>
          </a:p>
          <a:p>
            <a:pPr lvl="0"/>
            <a:r>
              <a:rPr lang="en-US" dirty="0" err="1"/>
              <a:t>Hvidevarer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00DB5-5A4A-4FFC-B01D-DCE326BF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Børneværelse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6F3807-9946-4CF5-9AC3-F1D4938E702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Baby</a:t>
            </a:r>
            <a:r>
              <a:rPr lang="en-US" baseline="0" dirty="0"/>
              <a:t>-</a:t>
            </a:r>
            <a:r>
              <a:rPr lang="en-US" baseline="0" dirty="0" err="1"/>
              <a:t>senge</a:t>
            </a:r>
            <a:endParaRPr lang="en-US" baseline="0" dirty="0"/>
          </a:p>
          <a:p>
            <a:pPr lvl="0"/>
            <a:r>
              <a:rPr lang="en-US" dirty="0" err="1"/>
              <a:t>Børnemøbler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7045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D5E08-D235-48A7-92E6-E67C374B5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Badeværelse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CA9B4D7-7E55-4D79-9381-8FEA136B4E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Italienske</a:t>
            </a:r>
            <a:r>
              <a:rPr lang="en-US" baseline="0" dirty="0"/>
              <a:t> </a:t>
            </a:r>
            <a:r>
              <a:rPr lang="en-US" baseline="0" dirty="0" err="1"/>
              <a:t>håndvaske</a:t>
            </a:r>
            <a:endParaRPr lang="en-US" baseline="0" dirty="0"/>
          </a:p>
          <a:p>
            <a:pPr lvl="0"/>
            <a:r>
              <a:rPr lang="en-US" dirty="0" err="1"/>
              <a:t>Blandingsbatterier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4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4AE03-510E-42E2-9840-2602FB091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478CE68-C956-47B3-A09B-B33F8C5148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Hattehylder</a:t>
            </a:r>
            <a:endParaRPr lang="en-US" dirty="0"/>
          </a:p>
          <a:p>
            <a:r>
              <a:rPr lang="en-US" dirty="0" err="1"/>
              <a:t>Stumtjerere</a:t>
            </a:r>
            <a:endParaRPr lang="en-US" dirty="0"/>
          </a:p>
          <a:p>
            <a:r>
              <a:rPr lang="en-US" dirty="0" err="1"/>
              <a:t>Spejle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88414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BBBBA-A9C3-4B86-A4FB-0EA81591E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Aktuelle</a:t>
            </a:r>
            <a:r>
              <a:rPr lang="en-US" baseline="0" dirty="0"/>
              <a:t> </a:t>
            </a:r>
            <a:r>
              <a:rPr lang="en-US" baseline="0" dirty="0" err="1"/>
              <a:t>Kogebøger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AC1BC6-73C6-4FE7-8BE4-AFB9780D0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Frisk</a:t>
            </a:r>
            <a:r>
              <a:rPr lang="en-US" baseline="0" dirty="0"/>
              <a:t> med </a:t>
            </a:r>
            <a:r>
              <a:rPr lang="en-US" baseline="0" dirty="0" err="1"/>
              <a:t>fisk</a:t>
            </a:r>
            <a:endParaRPr lang="en-US" baseline="0" dirty="0"/>
          </a:p>
          <a:p>
            <a:pPr lvl="0"/>
            <a:r>
              <a:rPr lang="en-US" dirty="0" err="1"/>
              <a:t>Flexitar</a:t>
            </a:r>
            <a:r>
              <a:rPr lang="en-US" baseline="0" dirty="0"/>
              <a:t> – </a:t>
            </a:r>
            <a:r>
              <a:rPr lang="en-US" baseline="0" dirty="0" err="1"/>
              <a:t>kogebogen</a:t>
            </a:r>
            <a:endParaRPr lang="en-US" baseline="0" dirty="0"/>
          </a:p>
          <a:p>
            <a:pPr lvl="0"/>
            <a:r>
              <a:rPr lang="en-US" dirty="0" err="1"/>
              <a:t>Grøntsagsretter</a:t>
            </a:r>
            <a:r>
              <a:rPr lang="en-US" baseline="0" dirty="0"/>
              <a:t> for </a:t>
            </a:r>
            <a:r>
              <a:rPr lang="en-US" baseline="0" dirty="0" err="1"/>
              <a:t>kødelsker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82307906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67F9D5B-273C-4B48-9381-FA7FC8DD4B1F}"/>
</file>

<file path=customXml/itemProps2.xml><?xml version="1.0" encoding="utf-8"?>
<ds:datastoreItem xmlns:ds="http://schemas.openxmlformats.org/officeDocument/2006/customXml" ds:itemID="{71374B99-6F17-4F5F-B071-80963C7F8336}"/>
</file>

<file path=customXml/itemProps3.xml><?xml version="1.0" encoding="utf-8"?>
<ds:datastoreItem xmlns:ds="http://schemas.openxmlformats.org/officeDocument/2006/customXml" ds:itemID="{6B9245A0-579F-4F77-A5E2-ACACF0114BDC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50</TotalTime>
  <Words>152</Words>
  <Application>Microsoft Office PowerPoint</Application>
  <PresentationFormat>Widescreen</PresentationFormat>
  <Paragraphs>37</Paragraphs>
  <Slides>7</Slides>
  <Notes>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1" baseType="lpstr">
      <vt:lpstr>Arial</vt:lpstr>
      <vt:lpstr>Calibri</vt:lpstr>
      <vt:lpstr>Tw Cen MT</vt:lpstr>
      <vt:lpstr>Dråbe</vt:lpstr>
      <vt:lpstr>Style-boost.dk</vt:lpstr>
      <vt:lpstr>Stue</vt:lpstr>
      <vt:lpstr>Køkken</vt:lpstr>
      <vt:lpstr>Børneværelse</vt:lpstr>
      <vt:lpstr>Badeværelse</vt:lpstr>
      <vt:lpstr>Entre</vt:lpstr>
      <vt:lpstr>Aktuelle Kogebøger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Style-boost.dk</dc:title>
  <dc:creator>Søren Skovsgaard Jensen</dc:creator>
  <cp:lastModifiedBy>Søren Skovsgaard Jensen</cp:lastModifiedBy>
  <cp:revision>6</cp:revision>
  <dcterms:created xsi:type="dcterms:W3CDTF">2019-06-03T07:35:47Z</dcterms:created>
  <dcterms:modified xsi:type="dcterms:W3CDTF">2019-07-03T10:31:31Z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